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2" r:id="rId4"/>
  </p:sldMasterIdLst>
  <p:notesMasterIdLst>
    <p:notesMasterId r:id="rId50"/>
  </p:notesMasterIdLst>
  <p:handoutMasterIdLst>
    <p:handoutMasterId r:id="rId51"/>
  </p:handoutMasterIdLst>
  <p:sldIdLst>
    <p:sldId id="274" r:id="rId5"/>
    <p:sldId id="290" r:id="rId6"/>
    <p:sldId id="414" r:id="rId7"/>
    <p:sldId id="356" r:id="rId8"/>
    <p:sldId id="378" r:id="rId9"/>
    <p:sldId id="379" r:id="rId10"/>
    <p:sldId id="385" r:id="rId11"/>
    <p:sldId id="380" r:id="rId12"/>
    <p:sldId id="381" r:id="rId13"/>
    <p:sldId id="382" r:id="rId14"/>
    <p:sldId id="383" r:id="rId15"/>
    <p:sldId id="384" r:id="rId16"/>
    <p:sldId id="386" r:id="rId17"/>
    <p:sldId id="389" r:id="rId18"/>
    <p:sldId id="419" r:id="rId19"/>
    <p:sldId id="388" r:id="rId20"/>
    <p:sldId id="387" r:id="rId21"/>
    <p:sldId id="390" r:id="rId22"/>
    <p:sldId id="391" r:id="rId23"/>
    <p:sldId id="392" r:id="rId24"/>
    <p:sldId id="393" r:id="rId25"/>
    <p:sldId id="394" r:id="rId26"/>
    <p:sldId id="418" r:id="rId27"/>
    <p:sldId id="413" r:id="rId28"/>
    <p:sldId id="415" r:id="rId29"/>
    <p:sldId id="416" r:id="rId30"/>
    <p:sldId id="406" r:id="rId31"/>
    <p:sldId id="407" r:id="rId32"/>
    <p:sldId id="409" r:id="rId33"/>
    <p:sldId id="410" r:id="rId34"/>
    <p:sldId id="408" r:id="rId35"/>
    <p:sldId id="411" r:id="rId36"/>
    <p:sldId id="412" r:id="rId37"/>
    <p:sldId id="417" r:id="rId38"/>
    <p:sldId id="397" r:id="rId39"/>
    <p:sldId id="396" r:id="rId40"/>
    <p:sldId id="398" r:id="rId41"/>
    <p:sldId id="399" r:id="rId42"/>
    <p:sldId id="400" r:id="rId43"/>
    <p:sldId id="401" r:id="rId44"/>
    <p:sldId id="402" r:id="rId45"/>
    <p:sldId id="403" r:id="rId46"/>
    <p:sldId id="405" r:id="rId47"/>
    <p:sldId id="404" r:id="rId48"/>
    <p:sldId id="289" r:id="rId49"/>
  </p:sldIdLst>
  <p:sldSz cx="12192000" cy="6858000"/>
  <p:notesSz cx="6858000" cy="9144000"/>
  <p:defaultTextStyle>
    <a:defPPr>
      <a:defRPr lang="en-SA"/>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18F00"/>
    <a:srgbClr val="9C6FAE"/>
    <a:srgbClr val="00A6AA"/>
    <a:srgbClr val="272935"/>
    <a:srgbClr val="FFFFFF"/>
    <a:srgbClr val="1EA1F3"/>
    <a:srgbClr val="003B75"/>
    <a:srgbClr val="004C5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C9A5B1-B37A-E47F-5907-E3EE9FB6BD21}" v="20" dt="2025-02-11T20:45:19.479"/>
    <p1510:client id="{0AF30F00-D11D-BB6F-C2A4-338AFDB2D0B4}" v="10" dt="2025-02-12T17:41:22.994"/>
    <p1510:client id="{28ED1AA3-1E40-2C96-6C5F-AC974B58C66C}" v="5" dt="2025-02-11T20:42:49.316"/>
    <p1510:client id="{293A4B05-F122-2479-CA48-3AF7A2E3E39D}" v="6" dt="2025-02-12T17:48:55.598"/>
    <p1510:client id="{737423D5-4C24-351B-071D-29F296C239CB}" v="511" dt="2025-02-12T17:34:42.362"/>
    <p1510:client id="{C8FF755C-D100-0611-DF2B-E0F35499434A}" v="168" dt="2025-02-11T20:26:06.518"/>
    <p1510:client id="{CEC2C6D3-0105-5AFF-7525-19E83ABA8BA1}" v="5" dt="2025-02-12T19:03:00.161"/>
    <p1510:client id="{E30FF5BB-1EB9-63E6-0E46-691FD9C678AE}" v="11" dt="2025-02-11T21:06:06.083"/>
    <p1510:client id="{E9373FF3-425F-CE8C-D424-47F32450D13D}" v="255" dt="2025-02-11T20:01:22.842"/>
    <p1510:client id="{F2B6C1DF-FF11-FA13-B8DC-959CA7ED3FF6}" v="138" dt="2025-02-11T21:13:18.01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746"/>
    <p:restoredTop sz="94660"/>
  </p:normalViewPr>
  <p:slideViewPr>
    <p:cSldViewPr snapToGrid="0">
      <p:cViewPr varScale="1">
        <p:scale>
          <a:sx n="214" d="100"/>
          <a:sy n="214" d="100"/>
        </p:scale>
        <p:origin x="1016" y="168"/>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notesMaster" Target="notesMasters/notesMaster1.xml"/><Relationship Id="rId55"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viewProps" Target="viewProp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microsoft.com/office/2016/11/relationships/changesInfo" Target="changesInfos/changesInfo1.xml"/><Relationship Id="rId8" Type="http://schemas.openxmlformats.org/officeDocument/2006/relationships/slide" Target="slides/slide4.xml"/><Relationship Id="rId51" Type="http://schemas.openxmlformats.org/officeDocument/2006/relationships/handoutMaster" Target="handoutMasters/handout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microsoft.com/office/2015/10/relationships/revisionInfo" Target="revisionInfo.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uest User" userId="S::urn:spo:anon#79bf3dcfa5c6ff63a2937be9d6e6a730b2e5b670909d2e5e3a6c90ed6e9baba0::" providerId="AD" clId="Web-{04C9A5B1-B37A-E47F-5907-E3EE9FB6BD21}"/>
    <pc:docChg chg="addSld modSld sldOrd">
      <pc:chgData name="Guest User" userId="S::urn:spo:anon#79bf3dcfa5c6ff63a2937be9d6e6a730b2e5b670909d2e5e3a6c90ed6e9baba0::" providerId="AD" clId="Web-{04C9A5B1-B37A-E47F-5907-E3EE9FB6BD21}" dt="2025-02-11T20:45:19.479" v="21" actId="1076"/>
      <pc:docMkLst>
        <pc:docMk/>
      </pc:docMkLst>
      <pc:sldChg chg="modSp">
        <pc:chgData name="Guest User" userId="S::urn:spo:anon#79bf3dcfa5c6ff63a2937be9d6e6a730b2e5b670909d2e5e3a6c90ed6e9baba0::" providerId="AD" clId="Web-{04C9A5B1-B37A-E47F-5907-E3EE9FB6BD21}" dt="2025-02-11T20:44:44.946" v="14" actId="20577"/>
        <pc:sldMkLst>
          <pc:docMk/>
          <pc:sldMk cId="3872437199" sldId="413"/>
        </pc:sldMkLst>
        <pc:spChg chg="mod">
          <ac:chgData name="Guest User" userId="S::urn:spo:anon#79bf3dcfa5c6ff63a2937be9d6e6a730b2e5b670909d2e5e3a6c90ed6e9baba0::" providerId="AD" clId="Web-{04C9A5B1-B37A-E47F-5907-E3EE9FB6BD21}" dt="2025-02-11T20:44:44.946" v="14" actId="20577"/>
          <ac:spMkLst>
            <pc:docMk/>
            <pc:sldMk cId="3872437199" sldId="413"/>
            <ac:spMk id="3" creationId="{1962F9B6-4847-A1D8-1A27-1A95ACB0D023}"/>
          </ac:spMkLst>
        </pc:spChg>
      </pc:sldChg>
      <pc:sldChg chg="modSp add ord replId">
        <pc:chgData name="Guest User" userId="S::urn:spo:anon#79bf3dcfa5c6ff63a2937be9d6e6a730b2e5b670909d2e5e3a6c90ed6e9baba0::" providerId="AD" clId="Web-{04C9A5B1-B37A-E47F-5907-E3EE9FB6BD21}" dt="2025-02-11T20:45:19.479" v="21" actId="1076"/>
        <pc:sldMkLst>
          <pc:docMk/>
          <pc:sldMk cId="482606605" sldId="414"/>
        </pc:sldMkLst>
        <pc:spChg chg="mod">
          <ac:chgData name="Guest User" userId="S::urn:spo:anon#79bf3dcfa5c6ff63a2937be9d6e6a730b2e5b670909d2e5e3a6c90ed6e9baba0::" providerId="AD" clId="Web-{04C9A5B1-B37A-E47F-5907-E3EE9FB6BD21}" dt="2025-02-11T20:45:19.479" v="21" actId="1076"/>
          <ac:spMkLst>
            <pc:docMk/>
            <pc:sldMk cId="482606605" sldId="414"/>
            <ac:spMk id="2" creationId="{8A4A7923-584B-3FE6-00E1-338EE2756DB6}"/>
          </ac:spMkLst>
        </pc:spChg>
        <pc:spChg chg="mod">
          <ac:chgData name="Guest User" userId="S::urn:spo:anon#79bf3dcfa5c6ff63a2937be9d6e6a730b2e5b670909d2e5e3a6c90ed6e9baba0::" providerId="AD" clId="Web-{04C9A5B1-B37A-E47F-5907-E3EE9FB6BD21}" dt="2025-02-11T20:45:00.978" v="18" actId="20577"/>
          <ac:spMkLst>
            <pc:docMk/>
            <pc:sldMk cId="482606605" sldId="414"/>
            <ac:spMk id="3" creationId="{B3562BCB-297C-842D-6323-9F94FC043287}"/>
          </ac:spMkLst>
        </pc:spChg>
      </pc:sldChg>
      <pc:sldChg chg="modSp add replId">
        <pc:chgData name="Guest User" userId="S::urn:spo:anon#79bf3dcfa5c6ff63a2937be9d6e6a730b2e5b670909d2e5e3a6c90ed6e9baba0::" providerId="AD" clId="Web-{04C9A5B1-B37A-E47F-5907-E3EE9FB6BD21}" dt="2025-02-11T20:44:55.915" v="16" actId="20577"/>
        <pc:sldMkLst>
          <pc:docMk/>
          <pc:sldMk cId="2738829093" sldId="415"/>
        </pc:sldMkLst>
        <pc:spChg chg="mod">
          <ac:chgData name="Guest User" userId="S::urn:spo:anon#79bf3dcfa5c6ff63a2937be9d6e6a730b2e5b670909d2e5e3a6c90ed6e9baba0::" providerId="AD" clId="Web-{04C9A5B1-B37A-E47F-5907-E3EE9FB6BD21}" dt="2025-02-11T20:44:55.915" v="16" actId="20577"/>
          <ac:spMkLst>
            <pc:docMk/>
            <pc:sldMk cId="2738829093" sldId="415"/>
            <ac:spMk id="3" creationId="{6CB6E80C-306A-C2EE-508B-8DAB26369528}"/>
          </ac:spMkLst>
        </pc:spChg>
      </pc:sldChg>
    </pc:docChg>
  </pc:docChgLst>
  <pc:docChgLst>
    <pc:chgData name="محمد احمد بن مبروك القرشى" userId="S::s445001713@uqu.edu.sa::e7f39c98-69a4-47ee-8b23-3ecd0beb5c33" providerId="AD" clId="Web-{CEC2C6D3-0105-5AFF-7525-19E83ABA8BA1}"/>
    <pc:docChg chg="modSld">
      <pc:chgData name="محمد احمد بن مبروك القرشى" userId="S::s445001713@uqu.edu.sa::e7f39c98-69a4-47ee-8b23-3ecd0beb5c33" providerId="AD" clId="Web-{CEC2C6D3-0105-5AFF-7525-19E83ABA8BA1}" dt="2025-02-12T19:02:59.082" v="1" actId="20577"/>
      <pc:docMkLst>
        <pc:docMk/>
      </pc:docMkLst>
      <pc:sldChg chg="modSp">
        <pc:chgData name="محمد احمد بن مبروك القرشى" userId="S::s445001713@uqu.edu.sa::e7f39c98-69a4-47ee-8b23-3ecd0beb5c33" providerId="AD" clId="Web-{CEC2C6D3-0105-5AFF-7525-19E83ABA8BA1}" dt="2025-02-12T19:02:59.082" v="1" actId="20577"/>
        <pc:sldMkLst>
          <pc:docMk/>
          <pc:sldMk cId="2600511961" sldId="274"/>
        </pc:sldMkLst>
        <pc:spChg chg="mod">
          <ac:chgData name="محمد احمد بن مبروك القرشى" userId="S::s445001713@uqu.edu.sa::e7f39c98-69a4-47ee-8b23-3ecd0beb5c33" providerId="AD" clId="Web-{CEC2C6D3-0105-5AFF-7525-19E83ABA8BA1}" dt="2025-02-12T19:02:59.082" v="1" actId="20577"/>
          <ac:spMkLst>
            <pc:docMk/>
            <pc:sldMk cId="2600511961" sldId="274"/>
            <ac:spMk id="3" creationId="{93342980-59EC-5835-6270-46BFAAE9E8E2}"/>
          </ac:spMkLst>
        </pc:spChg>
      </pc:sldChg>
    </pc:docChg>
  </pc:docChgLst>
  <pc:docChgLst>
    <pc:chgData name="Guest User" userId="S::urn:spo:anon#79bf3dcfa5c6ff63a2937be9d6e6a730b2e5b670909d2e5e3a6c90ed6e9baba0::" providerId="AD" clId="Web-{E9373FF3-425F-CE8C-D424-47F32450D13D}"/>
    <pc:docChg chg="addSld modSld sldOrd">
      <pc:chgData name="Guest User" userId="S::urn:spo:anon#79bf3dcfa5c6ff63a2937be9d6e6a730b2e5b670909d2e5e3a6c90ed6e9baba0::" providerId="AD" clId="Web-{E9373FF3-425F-CE8C-D424-47F32450D13D}" dt="2025-02-11T20:01:22.842" v="238" actId="1076"/>
      <pc:docMkLst>
        <pc:docMk/>
      </pc:docMkLst>
      <pc:sldChg chg="modSp">
        <pc:chgData name="Guest User" userId="S::urn:spo:anon#79bf3dcfa5c6ff63a2937be9d6e6a730b2e5b670909d2e5e3a6c90ed6e9baba0::" providerId="AD" clId="Web-{E9373FF3-425F-CE8C-D424-47F32450D13D}" dt="2025-02-11T19:16:41.913" v="41" actId="20577"/>
        <pc:sldMkLst>
          <pc:docMk/>
          <pc:sldMk cId="2600511961" sldId="274"/>
        </pc:sldMkLst>
        <pc:spChg chg="mod">
          <ac:chgData name="Guest User" userId="S::urn:spo:anon#79bf3dcfa5c6ff63a2937be9d6e6a730b2e5b670909d2e5e3a6c90ed6e9baba0::" providerId="AD" clId="Web-{E9373FF3-425F-CE8C-D424-47F32450D13D}" dt="2025-02-11T19:16:41.913" v="41" actId="20577"/>
          <ac:spMkLst>
            <pc:docMk/>
            <pc:sldMk cId="2600511961" sldId="274"/>
            <ac:spMk id="3" creationId="{93342980-59EC-5835-6270-46BFAAE9E8E2}"/>
          </ac:spMkLst>
        </pc:spChg>
      </pc:sldChg>
      <pc:sldChg chg="addSp delSp modSp add replId">
        <pc:chgData name="Guest User" userId="S::urn:spo:anon#79bf3dcfa5c6ff63a2937be9d6e6a730b2e5b670909d2e5e3a6c90ed6e9baba0::" providerId="AD" clId="Web-{E9373FF3-425F-CE8C-D424-47F32450D13D}" dt="2025-02-11T19:49:19.243" v="45" actId="20577"/>
        <pc:sldMkLst>
          <pc:docMk/>
          <pc:sldMk cId="2868359815" sldId="395"/>
        </pc:sldMkLst>
        <pc:spChg chg="mod">
          <ac:chgData name="Guest User" userId="S::urn:spo:anon#79bf3dcfa5c6ff63a2937be9d6e6a730b2e5b670909d2e5e3a6c90ed6e9baba0::" providerId="AD" clId="Web-{E9373FF3-425F-CE8C-D424-47F32450D13D}" dt="2025-02-11T16:34:03.784" v="5" actId="20577"/>
          <ac:spMkLst>
            <pc:docMk/>
            <pc:sldMk cId="2868359815" sldId="395"/>
            <ac:spMk id="2" creationId="{9089291F-68BA-1CDA-8130-872721F4745F}"/>
          </ac:spMkLst>
        </pc:spChg>
        <pc:spChg chg="mod">
          <ac:chgData name="Guest User" userId="S::urn:spo:anon#79bf3dcfa5c6ff63a2937be9d6e6a730b2e5b670909d2e5e3a6c90ed6e9baba0::" providerId="AD" clId="Web-{E9373FF3-425F-CE8C-D424-47F32450D13D}" dt="2025-02-11T16:51:07.048" v="20" actId="14100"/>
          <ac:spMkLst>
            <pc:docMk/>
            <pc:sldMk cId="2868359815" sldId="395"/>
            <ac:spMk id="3" creationId="{D26FC85E-4346-DBBD-B220-0D5852603CB5}"/>
          </ac:spMkLst>
        </pc:spChg>
        <pc:spChg chg="add del mod">
          <ac:chgData name="Guest User" userId="S::urn:spo:anon#79bf3dcfa5c6ff63a2937be9d6e6a730b2e5b670909d2e5e3a6c90ed6e9baba0::" providerId="AD" clId="Web-{E9373FF3-425F-CE8C-D424-47F32450D13D}" dt="2025-02-11T19:49:19.243" v="45" actId="20577"/>
          <ac:spMkLst>
            <pc:docMk/>
            <pc:sldMk cId="2868359815" sldId="395"/>
            <ac:spMk id="4" creationId="{9A5A56FA-2CC0-1EAC-6AA5-E971697290E7}"/>
          </ac:spMkLst>
        </pc:spChg>
        <pc:picChg chg="del">
          <ac:chgData name="Guest User" userId="S::urn:spo:anon#79bf3dcfa5c6ff63a2937be9d6e6a730b2e5b670909d2e5e3a6c90ed6e9baba0::" providerId="AD" clId="Web-{E9373FF3-425F-CE8C-D424-47F32450D13D}" dt="2025-02-11T16:49:47.842" v="11"/>
          <ac:picMkLst>
            <pc:docMk/>
            <pc:sldMk cId="2868359815" sldId="395"/>
            <ac:picMk id="5" creationId="{DA03D196-79DF-8FA8-300A-216C3FC617CB}"/>
          </ac:picMkLst>
        </pc:picChg>
      </pc:sldChg>
      <pc:sldChg chg="addSp delSp modSp add replId">
        <pc:chgData name="Guest User" userId="S::urn:spo:anon#79bf3dcfa5c6ff63a2937be9d6e6a730b2e5b670909d2e5e3a6c90ed6e9baba0::" providerId="AD" clId="Web-{E9373FF3-425F-CE8C-D424-47F32450D13D}" dt="2025-02-11T19:50:07.044" v="57" actId="1076"/>
        <pc:sldMkLst>
          <pc:docMk/>
          <pc:sldMk cId="1976485804" sldId="396"/>
        </pc:sldMkLst>
        <pc:spChg chg="mod">
          <ac:chgData name="Guest User" userId="S::urn:spo:anon#79bf3dcfa5c6ff63a2937be9d6e6a730b2e5b670909d2e5e3a6c90ed6e9baba0::" providerId="AD" clId="Web-{E9373FF3-425F-CE8C-D424-47F32450D13D}" dt="2025-02-11T19:49:38.667" v="51" actId="20577"/>
          <ac:spMkLst>
            <pc:docMk/>
            <pc:sldMk cId="1976485804" sldId="396"/>
            <ac:spMk id="2" creationId="{AD90B9B9-0D0A-C24B-BF07-9D463763A4AF}"/>
          </ac:spMkLst>
        </pc:spChg>
        <pc:spChg chg="del">
          <ac:chgData name="Guest User" userId="S::urn:spo:anon#79bf3dcfa5c6ff63a2937be9d6e6a730b2e5b670909d2e5e3a6c90ed6e9baba0::" providerId="AD" clId="Web-{E9373FF3-425F-CE8C-D424-47F32450D13D}" dt="2025-02-11T19:49:29.400" v="47"/>
          <ac:spMkLst>
            <pc:docMk/>
            <pc:sldMk cId="1976485804" sldId="396"/>
            <ac:spMk id="3" creationId="{ACC31A4F-34E4-9F24-456B-06AEBB6772CD}"/>
          </ac:spMkLst>
        </pc:spChg>
        <pc:spChg chg="del">
          <ac:chgData name="Guest User" userId="S::urn:spo:anon#79bf3dcfa5c6ff63a2937be9d6e6a730b2e5b670909d2e5e3a6c90ed6e9baba0::" providerId="AD" clId="Web-{E9373FF3-425F-CE8C-D424-47F32450D13D}" dt="2025-02-11T19:49:30.275" v="48"/>
          <ac:spMkLst>
            <pc:docMk/>
            <pc:sldMk cId="1976485804" sldId="396"/>
            <ac:spMk id="4" creationId="{90546267-A0DF-3FFE-E324-CAD2556F5914}"/>
          </ac:spMkLst>
        </pc:spChg>
        <pc:spChg chg="add del mod">
          <ac:chgData name="Guest User" userId="S::urn:spo:anon#79bf3dcfa5c6ff63a2937be9d6e6a730b2e5b670909d2e5e3a6c90ed6e9baba0::" providerId="AD" clId="Web-{E9373FF3-425F-CE8C-D424-47F32450D13D}" dt="2025-02-11T19:49:53.761" v="54"/>
          <ac:spMkLst>
            <pc:docMk/>
            <pc:sldMk cId="1976485804" sldId="396"/>
            <ac:spMk id="5" creationId="{3DBCD447-6191-8B34-85C3-FF7EE86452D5}"/>
          </ac:spMkLst>
        </pc:spChg>
        <pc:spChg chg="add mod">
          <ac:chgData name="Guest User" userId="S::urn:spo:anon#79bf3dcfa5c6ff63a2937be9d6e6a730b2e5b670909d2e5e3a6c90ed6e9baba0::" providerId="AD" clId="Web-{E9373FF3-425F-CE8C-D424-47F32450D13D}" dt="2025-02-11T19:50:06.997" v="55" actId="1076"/>
          <ac:spMkLst>
            <pc:docMk/>
            <pc:sldMk cId="1976485804" sldId="396"/>
            <ac:spMk id="6" creationId="{3D70804A-659A-379F-8FD0-DFE9BC13E9B5}"/>
          </ac:spMkLst>
        </pc:spChg>
        <pc:spChg chg="add mod">
          <ac:chgData name="Guest User" userId="S::urn:spo:anon#79bf3dcfa5c6ff63a2937be9d6e6a730b2e5b670909d2e5e3a6c90ed6e9baba0::" providerId="AD" clId="Web-{E9373FF3-425F-CE8C-D424-47F32450D13D}" dt="2025-02-11T19:50:07.012" v="56" actId="1076"/>
          <ac:spMkLst>
            <pc:docMk/>
            <pc:sldMk cId="1976485804" sldId="396"/>
            <ac:spMk id="7" creationId="{82E20A7D-A4C6-1A28-4448-AD49D98B7D6E}"/>
          </ac:spMkLst>
        </pc:spChg>
        <pc:spChg chg="add mod">
          <ac:chgData name="Guest User" userId="S::urn:spo:anon#79bf3dcfa5c6ff63a2937be9d6e6a730b2e5b670909d2e5e3a6c90ed6e9baba0::" providerId="AD" clId="Web-{E9373FF3-425F-CE8C-D424-47F32450D13D}" dt="2025-02-11T19:50:07.044" v="57" actId="1076"/>
          <ac:spMkLst>
            <pc:docMk/>
            <pc:sldMk cId="1976485804" sldId="396"/>
            <ac:spMk id="8" creationId="{348FA36E-985D-F335-EA85-8CEA0A047EDC}"/>
          </ac:spMkLst>
        </pc:spChg>
      </pc:sldChg>
      <pc:sldChg chg="addSp delSp modSp add ord replId">
        <pc:chgData name="Guest User" userId="S::urn:spo:anon#79bf3dcfa5c6ff63a2937be9d6e6a730b2e5b670909d2e5e3a6c90ed6e9baba0::" providerId="AD" clId="Web-{E9373FF3-425F-CE8C-D424-47F32450D13D}" dt="2025-02-11T19:51:39.878" v="72" actId="1076"/>
        <pc:sldMkLst>
          <pc:docMk/>
          <pc:sldMk cId="3502647968" sldId="397"/>
        </pc:sldMkLst>
        <pc:spChg chg="mod">
          <ac:chgData name="Guest User" userId="S::urn:spo:anon#79bf3dcfa5c6ff63a2937be9d6e6a730b2e5b670909d2e5e3a6c90ed6e9baba0::" providerId="AD" clId="Web-{E9373FF3-425F-CE8C-D424-47F32450D13D}" dt="2025-02-11T19:50:59.829" v="65" actId="20577"/>
          <ac:spMkLst>
            <pc:docMk/>
            <pc:sldMk cId="3502647968" sldId="397"/>
            <ac:spMk id="2" creationId="{DAA9D8D4-301E-BE9E-57F2-019A82B38E96}"/>
          </ac:spMkLst>
        </pc:spChg>
        <pc:spChg chg="add mod">
          <ac:chgData name="Guest User" userId="S::urn:spo:anon#79bf3dcfa5c6ff63a2937be9d6e6a730b2e5b670909d2e5e3a6c90ed6e9baba0::" providerId="AD" clId="Web-{E9373FF3-425F-CE8C-D424-47F32450D13D}" dt="2025-02-11T19:51:39.878" v="72" actId="1076"/>
          <ac:spMkLst>
            <pc:docMk/>
            <pc:sldMk cId="3502647968" sldId="397"/>
            <ac:spMk id="3" creationId="{1962F9B6-4847-A1D8-1A27-1A95ACB0D023}"/>
          </ac:spMkLst>
        </pc:spChg>
        <pc:spChg chg="del">
          <ac:chgData name="Guest User" userId="S::urn:spo:anon#79bf3dcfa5c6ff63a2937be9d6e6a730b2e5b670909d2e5e3a6c90ed6e9baba0::" providerId="AD" clId="Web-{E9373FF3-425F-CE8C-D424-47F32450D13D}" dt="2025-02-11T19:50:34.842" v="61"/>
          <ac:spMkLst>
            <pc:docMk/>
            <pc:sldMk cId="3502647968" sldId="397"/>
            <ac:spMk id="6" creationId="{8D1A4F04-A62A-C460-15B4-6BDBA33FC1AB}"/>
          </ac:spMkLst>
        </pc:spChg>
        <pc:spChg chg="del">
          <ac:chgData name="Guest User" userId="S::urn:spo:anon#79bf3dcfa5c6ff63a2937be9d6e6a730b2e5b670909d2e5e3a6c90ed6e9baba0::" providerId="AD" clId="Web-{E9373FF3-425F-CE8C-D424-47F32450D13D}" dt="2025-02-11T19:50:34.827" v="60"/>
          <ac:spMkLst>
            <pc:docMk/>
            <pc:sldMk cId="3502647968" sldId="397"/>
            <ac:spMk id="7" creationId="{7CFB0C8F-D91C-2211-FFFC-9CD735C975DC}"/>
          </ac:spMkLst>
        </pc:spChg>
        <pc:spChg chg="del">
          <ac:chgData name="Guest User" userId="S::urn:spo:anon#79bf3dcfa5c6ff63a2937be9d6e6a730b2e5b670909d2e5e3a6c90ed6e9baba0::" providerId="AD" clId="Web-{E9373FF3-425F-CE8C-D424-47F32450D13D}" dt="2025-02-11T19:50:34.827" v="59"/>
          <ac:spMkLst>
            <pc:docMk/>
            <pc:sldMk cId="3502647968" sldId="397"/>
            <ac:spMk id="8" creationId="{9447E61F-0101-57F0-4351-AF8748854301}"/>
          </ac:spMkLst>
        </pc:spChg>
        <pc:picChg chg="add mod">
          <ac:chgData name="Guest User" userId="S::urn:spo:anon#79bf3dcfa5c6ff63a2937be9d6e6a730b2e5b670909d2e5e3a6c90ed6e9baba0::" providerId="AD" clId="Web-{E9373FF3-425F-CE8C-D424-47F32450D13D}" dt="2025-02-11T19:51:21.908" v="70" actId="1076"/>
          <ac:picMkLst>
            <pc:docMk/>
            <pc:sldMk cId="3502647968" sldId="397"/>
            <ac:picMk id="4" creationId="{442777BC-636D-26DF-700E-0A18F0B67A4D}"/>
          </ac:picMkLst>
        </pc:picChg>
      </pc:sldChg>
      <pc:sldChg chg="addSp delSp modSp add replId">
        <pc:chgData name="Guest User" userId="S::urn:spo:anon#79bf3dcfa5c6ff63a2937be9d6e6a730b2e5b670909d2e5e3a6c90ed6e9baba0::" providerId="AD" clId="Web-{E9373FF3-425F-CE8C-D424-47F32450D13D}" dt="2025-02-11T19:52:58.790" v="88" actId="1076"/>
        <pc:sldMkLst>
          <pc:docMk/>
          <pc:sldMk cId="1861481377" sldId="398"/>
        </pc:sldMkLst>
        <pc:spChg chg="add del mod">
          <ac:chgData name="Guest User" userId="S::urn:spo:anon#79bf3dcfa5c6ff63a2937be9d6e6a730b2e5b670909d2e5e3a6c90ed6e9baba0::" providerId="AD" clId="Web-{E9373FF3-425F-CE8C-D424-47F32450D13D}" dt="2025-02-11T19:52:49.602" v="86"/>
          <ac:spMkLst>
            <pc:docMk/>
            <pc:sldMk cId="1861481377" sldId="398"/>
            <ac:spMk id="3" creationId="{3D70804A-659A-379F-8FD0-DFE9BC13E9B5}"/>
          </ac:spMkLst>
        </pc:spChg>
        <pc:spChg chg="add del mod">
          <ac:chgData name="Guest User" userId="S::urn:spo:anon#79bf3dcfa5c6ff63a2937be9d6e6a730b2e5b670909d2e5e3a6c90ed6e9baba0::" providerId="AD" clId="Web-{E9373FF3-425F-CE8C-D424-47F32450D13D}" dt="2025-02-11T19:52:49.602" v="85"/>
          <ac:spMkLst>
            <pc:docMk/>
            <pc:sldMk cId="1861481377" sldId="398"/>
            <ac:spMk id="4" creationId="{82E20A7D-A4C6-1A28-4448-AD49D98B7D6E}"/>
          </ac:spMkLst>
        </pc:spChg>
        <pc:spChg chg="add del mod">
          <ac:chgData name="Guest User" userId="S::urn:spo:anon#79bf3dcfa5c6ff63a2937be9d6e6a730b2e5b670909d2e5e3a6c90ed6e9baba0::" providerId="AD" clId="Web-{E9373FF3-425F-CE8C-D424-47F32450D13D}" dt="2025-02-11T19:52:49.602" v="84"/>
          <ac:spMkLst>
            <pc:docMk/>
            <pc:sldMk cId="1861481377" sldId="398"/>
            <ac:spMk id="5" creationId="{348FA36E-985D-F335-EA85-8CEA0A047EDC}"/>
          </ac:spMkLst>
        </pc:spChg>
        <pc:spChg chg="del">
          <ac:chgData name="Guest User" userId="S::urn:spo:anon#79bf3dcfa5c6ff63a2937be9d6e6a730b2e5b670909d2e5e3a6c90ed6e9baba0::" providerId="AD" clId="Web-{E9373FF3-425F-CE8C-D424-47F32450D13D}" dt="2025-02-11T19:52:04.427" v="76"/>
          <ac:spMkLst>
            <pc:docMk/>
            <pc:sldMk cId="1861481377" sldId="398"/>
            <ac:spMk id="6" creationId="{4AE6D53B-7092-612E-4E58-6D72A8E7F1CE}"/>
          </ac:spMkLst>
        </pc:spChg>
        <pc:spChg chg="del">
          <ac:chgData name="Guest User" userId="S::urn:spo:anon#79bf3dcfa5c6ff63a2937be9d6e6a730b2e5b670909d2e5e3a6c90ed6e9baba0::" providerId="AD" clId="Web-{E9373FF3-425F-CE8C-D424-47F32450D13D}" dt="2025-02-11T19:52:04.427" v="75"/>
          <ac:spMkLst>
            <pc:docMk/>
            <pc:sldMk cId="1861481377" sldId="398"/>
            <ac:spMk id="7" creationId="{EA87AADE-65C2-982F-E7C3-C4121AF91DE3}"/>
          </ac:spMkLst>
        </pc:spChg>
        <pc:spChg chg="del">
          <ac:chgData name="Guest User" userId="S::urn:spo:anon#79bf3dcfa5c6ff63a2937be9d6e6a730b2e5b670909d2e5e3a6c90ed6e9baba0::" providerId="AD" clId="Web-{E9373FF3-425F-CE8C-D424-47F32450D13D}" dt="2025-02-11T19:52:04.427" v="74"/>
          <ac:spMkLst>
            <pc:docMk/>
            <pc:sldMk cId="1861481377" sldId="398"/>
            <ac:spMk id="8" creationId="{5326D075-C600-C50B-BBA4-4ADFC1585A2C}"/>
          </ac:spMkLst>
        </pc:spChg>
        <pc:picChg chg="add mod">
          <ac:chgData name="Guest User" userId="S::urn:spo:anon#79bf3dcfa5c6ff63a2937be9d6e6a730b2e5b670909d2e5e3a6c90ed6e9baba0::" providerId="AD" clId="Web-{E9373FF3-425F-CE8C-D424-47F32450D13D}" dt="2025-02-11T19:52:58.790" v="88" actId="1076"/>
          <ac:picMkLst>
            <pc:docMk/>
            <pc:sldMk cId="1861481377" sldId="398"/>
            <ac:picMk id="9" creationId="{F9222769-51E8-38D2-F575-B431A67C727F}"/>
          </ac:picMkLst>
        </pc:picChg>
      </pc:sldChg>
      <pc:sldChg chg="addSp modSp add replId">
        <pc:chgData name="Guest User" userId="S::urn:spo:anon#79bf3dcfa5c6ff63a2937be9d6e6a730b2e5b670909d2e5e3a6c90ed6e9baba0::" providerId="AD" clId="Web-{E9373FF3-425F-CE8C-D424-47F32450D13D}" dt="2025-02-11T19:54:32.234" v="136" actId="1076"/>
        <pc:sldMkLst>
          <pc:docMk/>
          <pc:sldMk cId="1549128159" sldId="399"/>
        </pc:sldMkLst>
        <pc:spChg chg="mod">
          <ac:chgData name="Guest User" userId="S::urn:spo:anon#79bf3dcfa5c6ff63a2937be9d6e6a730b2e5b670909d2e5e3a6c90ed6e9baba0::" providerId="AD" clId="Web-{E9373FF3-425F-CE8C-D424-47F32450D13D}" dt="2025-02-11T19:53:47.590" v="92" actId="20577"/>
          <ac:spMkLst>
            <pc:docMk/>
            <pc:sldMk cId="1549128159" sldId="399"/>
            <ac:spMk id="2" creationId="{E33AD6A3-83F6-C11B-5112-EE8FEEB6B33C}"/>
          </ac:spMkLst>
        </pc:spChg>
        <pc:spChg chg="add mod">
          <ac:chgData name="Guest User" userId="S::urn:spo:anon#79bf3dcfa5c6ff63a2937be9d6e6a730b2e5b670909d2e5e3a6c90ed6e9baba0::" providerId="AD" clId="Web-{E9373FF3-425F-CE8C-D424-47F32450D13D}" dt="2025-02-11T19:54:32.172" v="130" actId="1076"/>
          <ac:spMkLst>
            <pc:docMk/>
            <pc:sldMk cId="1549128159" sldId="399"/>
            <ac:spMk id="3" creationId="{526B867A-758B-D954-C201-D29B6BA044CC}"/>
          </ac:spMkLst>
        </pc:spChg>
        <pc:spChg chg="add mod">
          <ac:chgData name="Guest User" userId="S::urn:spo:anon#79bf3dcfa5c6ff63a2937be9d6e6a730b2e5b670909d2e5e3a6c90ed6e9baba0::" providerId="AD" clId="Web-{E9373FF3-425F-CE8C-D424-47F32450D13D}" dt="2025-02-11T19:54:32.172" v="131" actId="1076"/>
          <ac:spMkLst>
            <pc:docMk/>
            <pc:sldMk cId="1549128159" sldId="399"/>
            <ac:spMk id="4" creationId="{D3E95BA4-AD55-C876-7C00-3121008DAD00}"/>
          </ac:spMkLst>
        </pc:spChg>
        <pc:spChg chg="add mod">
          <ac:chgData name="Guest User" userId="S::urn:spo:anon#79bf3dcfa5c6ff63a2937be9d6e6a730b2e5b670909d2e5e3a6c90ed6e9baba0::" providerId="AD" clId="Web-{E9373FF3-425F-CE8C-D424-47F32450D13D}" dt="2025-02-11T19:54:32.187" v="132" actId="1076"/>
          <ac:spMkLst>
            <pc:docMk/>
            <pc:sldMk cId="1549128159" sldId="399"/>
            <ac:spMk id="5" creationId="{FC1B017B-E006-7994-0BBE-FC37C5C7B936}"/>
          </ac:spMkLst>
        </pc:spChg>
        <pc:spChg chg="add mod">
          <ac:chgData name="Guest User" userId="S::urn:spo:anon#79bf3dcfa5c6ff63a2937be9d6e6a730b2e5b670909d2e5e3a6c90ed6e9baba0::" providerId="AD" clId="Web-{E9373FF3-425F-CE8C-D424-47F32450D13D}" dt="2025-02-11T19:54:32.203" v="133" actId="1076"/>
          <ac:spMkLst>
            <pc:docMk/>
            <pc:sldMk cId="1549128159" sldId="399"/>
            <ac:spMk id="6" creationId="{CBB094B3-7E2B-F1C7-DDD0-5BAAF3C152D7}"/>
          </ac:spMkLst>
        </pc:spChg>
        <pc:spChg chg="add mod">
          <ac:chgData name="Guest User" userId="S::urn:spo:anon#79bf3dcfa5c6ff63a2937be9d6e6a730b2e5b670909d2e5e3a6c90ed6e9baba0::" providerId="AD" clId="Web-{E9373FF3-425F-CE8C-D424-47F32450D13D}" dt="2025-02-11T19:54:32.203" v="134" actId="1076"/>
          <ac:spMkLst>
            <pc:docMk/>
            <pc:sldMk cId="1549128159" sldId="399"/>
            <ac:spMk id="7" creationId="{1A4AC486-DB57-8DAB-C4D6-32DA5C1280A0}"/>
          </ac:spMkLst>
        </pc:spChg>
        <pc:spChg chg="add mod">
          <ac:chgData name="Guest User" userId="S::urn:spo:anon#79bf3dcfa5c6ff63a2937be9d6e6a730b2e5b670909d2e5e3a6c90ed6e9baba0::" providerId="AD" clId="Web-{E9373FF3-425F-CE8C-D424-47F32450D13D}" dt="2025-02-11T19:54:32.219" v="135" actId="1076"/>
          <ac:spMkLst>
            <pc:docMk/>
            <pc:sldMk cId="1549128159" sldId="399"/>
            <ac:spMk id="8" creationId="{2775F64B-9C27-445A-3ECA-C56C6937CA16}"/>
          </ac:spMkLst>
        </pc:spChg>
        <pc:spChg chg="add mod">
          <ac:chgData name="Guest User" userId="S::urn:spo:anon#79bf3dcfa5c6ff63a2937be9d6e6a730b2e5b670909d2e5e3a6c90ed6e9baba0::" providerId="AD" clId="Web-{E9373FF3-425F-CE8C-D424-47F32450D13D}" dt="2025-02-11T19:54:32.234" v="136" actId="1076"/>
          <ac:spMkLst>
            <pc:docMk/>
            <pc:sldMk cId="1549128159" sldId="399"/>
            <ac:spMk id="9" creationId="{A8AAEC7A-2E8F-5A8C-E205-1CFBD5F5112E}"/>
          </ac:spMkLst>
        </pc:spChg>
      </pc:sldChg>
      <pc:sldChg chg="addSp delSp modSp add replId">
        <pc:chgData name="Guest User" userId="S::urn:spo:anon#79bf3dcfa5c6ff63a2937be9d6e6a730b2e5b670909d2e5e3a6c90ed6e9baba0::" providerId="AD" clId="Web-{E9373FF3-425F-CE8C-D424-47F32450D13D}" dt="2025-02-11T19:55:58.334" v="157" actId="1076"/>
        <pc:sldMkLst>
          <pc:docMk/>
          <pc:sldMk cId="315530105" sldId="400"/>
        </pc:sldMkLst>
        <pc:spChg chg="mod">
          <ac:chgData name="Guest User" userId="S::urn:spo:anon#79bf3dcfa5c6ff63a2937be9d6e6a730b2e5b670909d2e5e3a6c90ed6e9baba0::" providerId="AD" clId="Web-{E9373FF3-425F-CE8C-D424-47F32450D13D}" dt="2025-02-11T19:54:56.439" v="142" actId="20577"/>
          <ac:spMkLst>
            <pc:docMk/>
            <pc:sldMk cId="315530105" sldId="400"/>
            <ac:spMk id="2" creationId="{C604000F-F2E3-FE2C-2680-F4E00379E7B4}"/>
          </ac:spMkLst>
        </pc:spChg>
        <pc:spChg chg="add del">
          <ac:chgData name="Guest User" userId="S::urn:spo:anon#79bf3dcfa5c6ff63a2937be9d6e6a730b2e5b670909d2e5e3a6c90ed6e9baba0::" providerId="AD" clId="Web-{E9373FF3-425F-CE8C-D424-47F32450D13D}" dt="2025-02-11T19:54:46.438" v="138"/>
          <ac:spMkLst>
            <pc:docMk/>
            <pc:sldMk cId="315530105" sldId="400"/>
            <ac:spMk id="3" creationId="{2C898FC1-16F6-D940-7F32-F46908D15BD0}"/>
          </ac:spMkLst>
        </pc:spChg>
        <pc:spChg chg="add del">
          <ac:chgData name="Guest User" userId="S::urn:spo:anon#79bf3dcfa5c6ff63a2937be9d6e6a730b2e5b670909d2e5e3a6c90ed6e9baba0::" providerId="AD" clId="Web-{E9373FF3-425F-CE8C-D424-47F32450D13D}" dt="2025-02-11T19:54:46.438" v="138"/>
          <ac:spMkLst>
            <pc:docMk/>
            <pc:sldMk cId="315530105" sldId="400"/>
            <ac:spMk id="4" creationId="{282311BA-AFFB-C1F6-BD56-F669F95E83F0}"/>
          </ac:spMkLst>
        </pc:spChg>
        <pc:spChg chg="add del">
          <ac:chgData name="Guest User" userId="S::urn:spo:anon#79bf3dcfa5c6ff63a2937be9d6e6a730b2e5b670909d2e5e3a6c90ed6e9baba0::" providerId="AD" clId="Web-{E9373FF3-425F-CE8C-D424-47F32450D13D}" dt="2025-02-11T19:54:46.438" v="138"/>
          <ac:spMkLst>
            <pc:docMk/>
            <pc:sldMk cId="315530105" sldId="400"/>
            <ac:spMk id="5" creationId="{8E88226D-EFBA-611D-ABB1-D6D74165084D}"/>
          </ac:spMkLst>
        </pc:spChg>
        <pc:spChg chg="add del">
          <ac:chgData name="Guest User" userId="S::urn:spo:anon#79bf3dcfa5c6ff63a2937be9d6e6a730b2e5b670909d2e5e3a6c90ed6e9baba0::" providerId="AD" clId="Web-{E9373FF3-425F-CE8C-D424-47F32450D13D}" dt="2025-02-11T19:54:46.438" v="138"/>
          <ac:spMkLst>
            <pc:docMk/>
            <pc:sldMk cId="315530105" sldId="400"/>
            <ac:spMk id="6" creationId="{42B5B103-CBBF-E5E4-FC56-A7318300DC9F}"/>
          </ac:spMkLst>
        </pc:spChg>
        <pc:spChg chg="add del">
          <ac:chgData name="Guest User" userId="S::urn:spo:anon#79bf3dcfa5c6ff63a2937be9d6e6a730b2e5b670909d2e5e3a6c90ed6e9baba0::" providerId="AD" clId="Web-{E9373FF3-425F-CE8C-D424-47F32450D13D}" dt="2025-02-11T19:54:46.438" v="138"/>
          <ac:spMkLst>
            <pc:docMk/>
            <pc:sldMk cId="315530105" sldId="400"/>
            <ac:spMk id="7" creationId="{50B6B653-236B-7EB4-D774-A553B9BC7B9E}"/>
          </ac:spMkLst>
        </pc:spChg>
        <pc:spChg chg="add del">
          <ac:chgData name="Guest User" userId="S::urn:spo:anon#79bf3dcfa5c6ff63a2937be9d6e6a730b2e5b670909d2e5e3a6c90ed6e9baba0::" providerId="AD" clId="Web-{E9373FF3-425F-CE8C-D424-47F32450D13D}" dt="2025-02-11T19:54:46.438" v="138"/>
          <ac:spMkLst>
            <pc:docMk/>
            <pc:sldMk cId="315530105" sldId="400"/>
            <ac:spMk id="8" creationId="{8AABD2A5-8D8F-6751-E720-39FA11C06F23}"/>
          </ac:spMkLst>
        </pc:spChg>
        <pc:spChg chg="add del">
          <ac:chgData name="Guest User" userId="S::urn:spo:anon#79bf3dcfa5c6ff63a2937be9d6e6a730b2e5b670909d2e5e3a6c90ed6e9baba0::" providerId="AD" clId="Web-{E9373FF3-425F-CE8C-D424-47F32450D13D}" dt="2025-02-11T19:54:46.438" v="138"/>
          <ac:spMkLst>
            <pc:docMk/>
            <pc:sldMk cId="315530105" sldId="400"/>
            <ac:spMk id="9" creationId="{896D30B2-4F39-9D1B-4684-AFD16AFB3D5D}"/>
          </ac:spMkLst>
        </pc:spChg>
        <pc:spChg chg="add mod">
          <ac:chgData name="Guest User" userId="S::urn:spo:anon#79bf3dcfa5c6ff63a2937be9d6e6a730b2e5b670909d2e5e3a6c90ed6e9baba0::" providerId="AD" clId="Web-{E9373FF3-425F-CE8C-D424-47F32450D13D}" dt="2025-02-11T19:55:33.473" v="151" actId="1076"/>
          <ac:spMkLst>
            <pc:docMk/>
            <pc:sldMk cId="315530105" sldId="400"/>
            <ac:spMk id="10" creationId="{12565107-6367-E405-1491-8FA3D5DAA12F}"/>
          </ac:spMkLst>
        </pc:spChg>
        <pc:spChg chg="add mod">
          <ac:chgData name="Guest User" userId="S::urn:spo:anon#79bf3dcfa5c6ff63a2937be9d6e6a730b2e5b670909d2e5e3a6c90ed6e9baba0::" providerId="AD" clId="Web-{E9373FF3-425F-CE8C-D424-47F32450D13D}" dt="2025-02-11T19:55:44.661" v="153" actId="1076"/>
          <ac:spMkLst>
            <pc:docMk/>
            <pc:sldMk cId="315530105" sldId="400"/>
            <ac:spMk id="11" creationId="{131F200C-13A9-8C77-A3F1-ACF16BB2D924}"/>
          </ac:spMkLst>
        </pc:spChg>
        <pc:spChg chg="add mod">
          <ac:chgData name="Guest User" userId="S::urn:spo:anon#79bf3dcfa5c6ff63a2937be9d6e6a730b2e5b670909d2e5e3a6c90ed6e9baba0::" providerId="AD" clId="Web-{E9373FF3-425F-CE8C-D424-47F32450D13D}" dt="2025-02-11T19:55:48.380" v="154" actId="1076"/>
          <ac:spMkLst>
            <pc:docMk/>
            <pc:sldMk cId="315530105" sldId="400"/>
            <ac:spMk id="12" creationId="{B483A1EA-AA99-4D7A-E712-D02CC68BFB9E}"/>
          </ac:spMkLst>
        </pc:spChg>
        <pc:spChg chg="add mod">
          <ac:chgData name="Guest User" userId="S::urn:spo:anon#79bf3dcfa5c6ff63a2937be9d6e6a730b2e5b670909d2e5e3a6c90ed6e9baba0::" providerId="AD" clId="Web-{E9373FF3-425F-CE8C-D424-47F32450D13D}" dt="2025-02-11T19:55:58.334" v="157" actId="1076"/>
          <ac:spMkLst>
            <pc:docMk/>
            <pc:sldMk cId="315530105" sldId="400"/>
            <ac:spMk id="13" creationId="{38AEB4EE-2C07-6737-635B-B7C48173379D}"/>
          </ac:spMkLst>
        </pc:spChg>
        <pc:spChg chg="add mod">
          <ac:chgData name="Guest User" userId="S::urn:spo:anon#79bf3dcfa5c6ff63a2937be9d6e6a730b2e5b670909d2e5e3a6c90ed6e9baba0::" providerId="AD" clId="Web-{E9373FF3-425F-CE8C-D424-47F32450D13D}" dt="2025-02-11T19:55:54.771" v="156" actId="1076"/>
          <ac:spMkLst>
            <pc:docMk/>
            <pc:sldMk cId="315530105" sldId="400"/>
            <ac:spMk id="14" creationId="{698F734C-E0FA-22CB-9F23-82416904F749}"/>
          </ac:spMkLst>
        </pc:spChg>
      </pc:sldChg>
      <pc:sldChg chg="addSp modSp add replId">
        <pc:chgData name="Guest User" userId="S::urn:spo:anon#79bf3dcfa5c6ff63a2937be9d6e6a730b2e5b670909d2e5e3a6c90ed6e9baba0::" providerId="AD" clId="Web-{E9373FF3-425F-CE8C-D424-47F32450D13D}" dt="2025-02-11T19:57:03.479" v="174" actId="1076"/>
        <pc:sldMkLst>
          <pc:docMk/>
          <pc:sldMk cId="2044119598" sldId="401"/>
        </pc:sldMkLst>
        <pc:spChg chg="mod">
          <ac:chgData name="Guest User" userId="S::urn:spo:anon#79bf3dcfa5c6ff63a2937be9d6e6a730b2e5b670909d2e5e3a6c90ed6e9baba0::" providerId="AD" clId="Web-{E9373FF3-425F-CE8C-D424-47F32450D13D}" dt="2025-02-11T19:56:31.571" v="163" actId="20577"/>
          <ac:spMkLst>
            <pc:docMk/>
            <pc:sldMk cId="2044119598" sldId="401"/>
            <ac:spMk id="2" creationId="{4E23D232-1399-520C-3984-9066C9329FA0}"/>
          </ac:spMkLst>
        </pc:spChg>
        <pc:spChg chg="add mod">
          <ac:chgData name="Guest User" userId="S::urn:spo:anon#79bf3dcfa5c6ff63a2937be9d6e6a730b2e5b670909d2e5e3a6c90ed6e9baba0::" providerId="AD" clId="Web-{E9373FF3-425F-CE8C-D424-47F32450D13D}" dt="2025-02-11T19:57:03.479" v="174" actId="1076"/>
          <ac:spMkLst>
            <pc:docMk/>
            <pc:sldMk cId="2044119598" sldId="401"/>
            <ac:spMk id="4" creationId="{C5D1AA17-1573-7848-A779-2B11C2D4EE96}"/>
          </ac:spMkLst>
        </pc:spChg>
        <pc:picChg chg="add mod">
          <ac:chgData name="Guest User" userId="S::urn:spo:anon#79bf3dcfa5c6ff63a2937be9d6e6a730b2e5b670909d2e5e3a6c90ed6e9baba0::" providerId="AD" clId="Web-{E9373FF3-425F-CE8C-D424-47F32450D13D}" dt="2025-02-11T19:57:01.167" v="173" actId="1076"/>
          <ac:picMkLst>
            <pc:docMk/>
            <pc:sldMk cId="2044119598" sldId="401"/>
            <ac:picMk id="3" creationId="{10F21E8A-652F-A268-ECA0-363A385228E8}"/>
          </ac:picMkLst>
        </pc:picChg>
      </pc:sldChg>
      <pc:sldChg chg="addSp delSp modSp add replId">
        <pc:chgData name="Guest User" userId="S::urn:spo:anon#79bf3dcfa5c6ff63a2937be9d6e6a730b2e5b670909d2e5e3a6c90ed6e9baba0::" providerId="AD" clId="Web-{E9373FF3-425F-CE8C-D424-47F32450D13D}" dt="2025-02-11T19:58:29.876" v="197" actId="1076"/>
        <pc:sldMkLst>
          <pc:docMk/>
          <pc:sldMk cId="3405084834" sldId="402"/>
        </pc:sldMkLst>
        <pc:spChg chg="mod">
          <ac:chgData name="Guest User" userId="S::urn:spo:anon#79bf3dcfa5c6ff63a2937be9d6e6a730b2e5b670909d2e5e3a6c90ed6e9baba0::" providerId="AD" clId="Web-{E9373FF3-425F-CE8C-D424-47F32450D13D}" dt="2025-02-11T19:57:49.045" v="184" actId="20577"/>
          <ac:spMkLst>
            <pc:docMk/>
            <pc:sldMk cId="3405084834" sldId="402"/>
            <ac:spMk id="2" creationId="{8BEC33BC-DA5E-23A7-3F2F-85D0B1D89E9F}"/>
          </ac:spMkLst>
        </pc:spChg>
        <pc:spChg chg="add del">
          <ac:chgData name="Guest User" userId="S::urn:spo:anon#79bf3dcfa5c6ff63a2937be9d6e6a730b2e5b670909d2e5e3a6c90ed6e9baba0::" providerId="AD" clId="Web-{E9373FF3-425F-CE8C-D424-47F32450D13D}" dt="2025-02-11T19:57:33.450" v="178"/>
          <ac:spMkLst>
            <pc:docMk/>
            <pc:sldMk cId="3405084834" sldId="402"/>
            <ac:spMk id="4" creationId="{698F07F4-778B-946F-2DAA-4C76B31614D1}"/>
          </ac:spMkLst>
        </pc:spChg>
        <pc:spChg chg="add mod">
          <ac:chgData name="Guest User" userId="S::urn:spo:anon#79bf3dcfa5c6ff63a2937be9d6e6a730b2e5b670909d2e5e3a6c90ed6e9baba0::" providerId="AD" clId="Web-{E9373FF3-425F-CE8C-D424-47F32450D13D}" dt="2025-02-11T19:58:29.876" v="197" actId="1076"/>
          <ac:spMkLst>
            <pc:docMk/>
            <pc:sldMk cId="3405084834" sldId="402"/>
            <ac:spMk id="6" creationId="{778FB9F3-28B7-10D8-F6F3-57FC693B02D0}"/>
          </ac:spMkLst>
        </pc:spChg>
        <pc:picChg chg="add del">
          <ac:chgData name="Guest User" userId="S::urn:spo:anon#79bf3dcfa5c6ff63a2937be9d6e6a730b2e5b670909d2e5e3a6c90ed6e9baba0::" providerId="AD" clId="Web-{E9373FF3-425F-CE8C-D424-47F32450D13D}" dt="2025-02-11T19:57:33.450" v="178"/>
          <ac:picMkLst>
            <pc:docMk/>
            <pc:sldMk cId="3405084834" sldId="402"/>
            <ac:picMk id="3" creationId="{9227CEFB-AB36-8416-8607-CD35D2D82CFF}"/>
          </ac:picMkLst>
        </pc:picChg>
        <pc:picChg chg="add mod">
          <ac:chgData name="Guest User" userId="S::urn:spo:anon#79bf3dcfa5c6ff63a2937be9d6e6a730b2e5b670909d2e5e3a6c90ed6e9baba0::" providerId="AD" clId="Web-{E9373FF3-425F-CE8C-D424-47F32450D13D}" dt="2025-02-11T19:58:27.079" v="196" actId="1076"/>
          <ac:picMkLst>
            <pc:docMk/>
            <pc:sldMk cId="3405084834" sldId="402"/>
            <ac:picMk id="5" creationId="{4140E0DB-955D-66CB-6001-26B3D123A230}"/>
          </ac:picMkLst>
        </pc:picChg>
      </pc:sldChg>
      <pc:sldChg chg="addSp delSp modSp add replId">
        <pc:chgData name="Guest User" userId="S::urn:spo:anon#79bf3dcfa5c6ff63a2937be9d6e6a730b2e5b670909d2e5e3a6c90ed6e9baba0::" providerId="AD" clId="Web-{E9373FF3-425F-CE8C-D424-47F32450D13D}" dt="2025-02-11T19:59:02.488" v="205" actId="1076"/>
        <pc:sldMkLst>
          <pc:docMk/>
          <pc:sldMk cId="3611021411" sldId="403"/>
        </pc:sldMkLst>
        <pc:spChg chg="mod">
          <ac:chgData name="Guest User" userId="S::urn:spo:anon#79bf3dcfa5c6ff63a2937be9d6e6a730b2e5b670909d2e5e3a6c90ed6e9baba0::" providerId="AD" clId="Web-{E9373FF3-425F-CE8C-D424-47F32450D13D}" dt="2025-02-11T19:58:54.925" v="202" actId="20577"/>
          <ac:spMkLst>
            <pc:docMk/>
            <pc:sldMk cId="3611021411" sldId="403"/>
            <ac:spMk id="2" creationId="{0B8DF1A5-1996-08D2-5854-DD367112C072}"/>
          </ac:spMkLst>
        </pc:spChg>
        <pc:spChg chg="add del">
          <ac:chgData name="Guest User" userId="S::urn:spo:anon#79bf3dcfa5c6ff63a2937be9d6e6a730b2e5b670909d2e5e3a6c90ed6e9baba0::" providerId="AD" clId="Web-{E9373FF3-425F-CE8C-D424-47F32450D13D}" dt="2025-02-11T19:58:58.988" v="204"/>
          <ac:spMkLst>
            <pc:docMk/>
            <pc:sldMk cId="3611021411" sldId="403"/>
            <ac:spMk id="3" creationId="{E5F20FB1-3659-F233-E0F3-3B708D394544}"/>
          </ac:spMkLst>
        </pc:spChg>
        <pc:spChg chg="add mod">
          <ac:chgData name="Guest User" userId="S::urn:spo:anon#79bf3dcfa5c6ff63a2937be9d6e6a730b2e5b670909d2e5e3a6c90ed6e9baba0::" providerId="AD" clId="Web-{E9373FF3-425F-CE8C-D424-47F32450D13D}" dt="2025-02-11T19:59:02.488" v="205" actId="1076"/>
          <ac:spMkLst>
            <pc:docMk/>
            <pc:sldMk cId="3611021411" sldId="403"/>
            <ac:spMk id="4" creationId="{6A9EC738-9BD4-25B5-315B-FDC41D6A75C6}"/>
          </ac:spMkLst>
        </pc:spChg>
      </pc:sldChg>
      <pc:sldChg chg="addSp delSp modSp add ord replId">
        <pc:chgData name="Guest User" userId="S::urn:spo:anon#79bf3dcfa5c6ff63a2937be9d6e6a730b2e5b670909d2e5e3a6c90ed6e9baba0::" providerId="AD" clId="Web-{E9373FF3-425F-CE8C-D424-47F32450D13D}" dt="2025-02-11T20:01:22.842" v="238" actId="1076"/>
        <pc:sldMkLst>
          <pc:docMk/>
          <pc:sldMk cId="2867024494" sldId="404"/>
        </pc:sldMkLst>
        <pc:spChg chg="mod">
          <ac:chgData name="Guest User" userId="S::urn:spo:anon#79bf3dcfa5c6ff63a2937be9d6e6a730b2e5b670909d2e5e3a6c90ed6e9baba0::" providerId="AD" clId="Web-{E9373FF3-425F-CE8C-D424-47F32450D13D}" dt="2025-02-11T19:59:35.600" v="210" actId="20577"/>
          <ac:spMkLst>
            <pc:docMk/>
            <pc:sldMk cId="2867024494" sldId="404"/>
            <ac:spMk id="2" creationId="{CCA2AF22-97D4-95BE-4068-CC34300C73C7}"/>
          </ac:spMkLst>
        </pc:spChg>
        <pc:spChg chg="add del">
          <ac:chgData name="Guest User" userId="S::urn:spo:anon#79bf3dcfa5c6ff63a2937be9d6e6a730b2e5b670909d2e5e3a6c90ed6e9baba0::" providerId="AD" clId="Web-{E9373FF3-425F-CE8C-D424-47F32450D13D}" dt="2025-02-11T19:59:21.739" v="208"/>
          <ac:spMkLst>
            <pc:docMk/>
            <pc:sldMk cId="2867024494" sldId="404"/>
            <ac:spMk id="3" creationId="{7B845E58-AE54-073A-446C-C062C22EF536}"/>
          </ac:spMkLst>
        </pc:spChg>
        <pc:spChg chg="add del">
          <ac:chgData name="Guest User" userId="S::urn:spo:anon#79bf3dcfa5c6ff63a2937be9d6e6a730b2e5b670909d2e5e3a6c90ed6e9baba0::" providerId="AD" clId="Web-{E9373FF3-425F-CE8C-D424-47F32450D13D}" dt="2025-02-11T19:59:21.739" v="208"/>
          <ac:spMkLst>
            <pc:docMk/>
            <pc:sldMk cId="2867024494" sldId="404"/>
            <ac:spMk id="4" creationId="{1BFCFA19-CF15-8070-C013-9DAF484B434E}"/>
          </ac:spMkLst>
        </pc:spChg>
        <pc:spChg chg="add del">
          <ac:chgData name="Guest User" userId="S::urn:spo:anon#79bf3dcfa5c6ff63a2937be9d6e6a730b2e5b670909d2e5e3a6c90ed6e9baba0::" providerId="AD" clId="Web-{E9373FF3-425F-CE8C-D424-47F32450D13D}" dt="2025-02-11T19:59:38.803" v="212"/>
          <ac:spMkLst>
            <pc:docMk/>
            <pc:sldMk cId="2867024494" sldId="404"/>
            <ac:spMk id="5" creationId="{5A815294-7927-504F-B653-C901BB62F05F}"/>
          </ac:spMkLst>
        </pc:spChg>
        <pc:spChg chg="add del mod">
          <ac:chgData name="Guest User" userId="S::urn:spo:anon#79bf3dcfa5c6ff63a2937be9d6e6a730b2e5b670909d2e5e3a6c90ed6e9baba0::" providerId="AD" clId="Web-{E9373FF3-425F-CE8C-D424-47F32450D13D}" dt="2025-02-11T20:01:07.778" v="236"/>
          <ac:spMkLst>
            <pc:docMk/>
            <pc:sldMk cId="2867024494" sldId="404"/>
            <ac:spMk id="6" creationId="{9C0FDA0E-C905-D8F9-BF7E-88D4C7B3EDBD}"/>
          </ac:spMkLst>
        </pc:spChg>
        <pc:spChg chg="add mod">
          <ac:chgData name="Guest User" userId="S::urn:spo:anon#79bf3dcfa5c6ff63a2937be9d6e6a730b2e5b670909d2e5e3a6c90ed6e9baba0::" providerId="AD" clId="Web-{E9373FF3-425F-CE8C-D424-47F32450D13D}" dt="2025-02-11T20:01:22.842" v="238" actId="1076"/>
          <ac:spMkLst>
            <pc:docMk/>
            <pc:sldMk cId="2867024494" sldId="404"/>
            <ac:spMk id="7" creationId="{066AFF2D-3C28-0F06-6E1E-0B8429E4C6A3}"/>
          </ac:spMkLst>
        </pc:spChg>
      </pc:sldChg>
      <pc:sldChg chg="addSp modSp add replId">
        <pc:chgData name="Guest User" userId="S::urn:spo:anon#79bf3dcfa5c6ff63a2937be9d6e6a730b2e5b670909d2e5e3a6c90ed6e9baba0::" providerId="AD" clId="Web-{E9373FF3-425F-CE8C-D424-47F32450D13D}" dt="2025-02-11T20:00:43.214" v="229" actId="20577"/>
        <pc:sldMkLst>
          <pc:docMk/>
          <pc:sldMk cId="2542600878" sldId="405"/>
        </pc:sldMkLst>
        <pc:spChg chg="mod">
          <ac:chgData name="Guest User" userId="S::urn:spo:anon#79bf3dcfa5c6ff63a2937be9d6e6a730b2e5b670909d2e5e3a6c90ed6e9baba0::" providerId="AD" clId="Web-{E9373FF3-425F-CE8C-D424-47F32450D13D}" dt="2025-02-11T20:00:20.665" v="221" actId="20577"/>
          <ac:spMkLst>
            <pc:docMk/>
            <pc:sldMk cId="2542600878" sldId="405"/>
            <ac:spMk id="2" creationId="{796175D7-9A05-1565-3F6B-23CC9BBE4547}"/>
          </ac:spMkLst>
        </pc:spChg>
        <pc:spChg chg="add mod">
          <ac:chgData name="Guest User" userId="S::urn:spo:anon#79bf3dcfa5c6ff63a2937be9d6e6a730b2e5b670909d2e5e3a6c90ed6e9baba0::" providerId="AD" clId="Web-{E9373FF3-425F-CE8C-D424-47F32450D13D}" dt="2025-02-11T20:00:43.214" v="229" actId="20577"/>
          <ac:spMkLst>
            <pc:docMk/>
            <pc:sldMk cId="2542600878" sldId="405"/>
            <ac:spMk id="3" creationId="{60F7CF50-8AA5-EDBD-8C9F-1D7A88E99456}"/>
          </ac:spMkLst>
        </pc:spChg>
      </pc:sldChg>
    </pc:docChg>
  </pc:docChgLst>
  <pc:docChgLst>
    <pc:chgData name="Guest User" userId="S::urn:spo:anon#79bf3dcfa5c6ff63a2937be9d6e6a730b2e5b670909d2e5e3a6c90ed6e9baba0::" providerId="AD" clId="Web-{E30FF5BB-1EB9-63E6-0E46-691FD9C678AE}"/>
    <pc:docChg chg="addSld modSld sldOrd">
      <pc:chgData name="Guest User" userId="S::urn:spo:anon#79bf3dcfa5c6ff63a2937be9d6e6a730b2e5b670909d2e5e3a6c90ed6e9baba0::" providerId="AD" clId="Web-{E30FF5BB-1EB9-63E6-0E46-691FD9C678AE}" dt="2025-02-11T21:06:06.083" v="10"/>
      <pc:docMkLst>
        <pc:docMk/>
      </pc:docMkLst>
      <pc:sldChg chg="modSp add ord replId">
        <pc:chgData name="Guest User" userId="S::urn:spo:anon#79bf3dcfa5c6ff63a2937be9d6e6a730b2e5b670909d2e5e3a6c90ed6e9baba0::" providerId="AD" clId="Web-{E30FF5BB-1EB9-63E6-0E46-691FD9C678AE}" dt="2025-02-11T21:05:53.457" v="3" actId="20577"/>
        <pc:sldMkLst>
          <pc:docMk/>
          <pc:sldMk cId="2138418868" sldId="416"/>
        </pc:sldMkLst>
        <pc:spChg chg="mod">
          <ac:chgData name="Guest User" userId="S::urn:spo:anon#79bf3dcfa5c6ff63a2937be9d6e6a730b2e5b670909d2e5e3a6c90ed6e9baba0::" providerId="AD" clId="Web-{E30FF5BB-1EB9-63E6-0E46-691FD9C678AE}" dt="2025-02-11T21:05:53.457" v="3" actId="20577"/>
          <ac:spMkLst>
            <pc:docMk/>
            <pc:sldMk cId="2138418868" sldId="416"/>
            <ac:spMk id="2" creationId="{F92A5DCF-E314-ECD1-C492-CC5A630BC448}"/>
          </ac:spMkLst>
        </pc:spChg>
      </pc:sldChg>
      <pc:sldChg chg="add ord replId">
        <pc:chgData name="Guest User" userId="S::urn:spo:anon#79bf3dcfa5c6ff63a2937be9d6e6a730b2e5b670909d2e5e3a6c90ed6e9baba0::" providerId="AD" clId="Web-{E30FF5BB-1EB9-63E6-0E46-691FD9C678AE}" dt="2025-02-11T21:06:06.083" v="10"/>
        <pc:sldMkLst>
          <pc:docMk/>
          <pc:sldMk cId="4268047908" sldId="417"/>
        </pc:sldMkLst>
      </pc:sldChg>
    </pc:docChg>
  </pc:docChgLst>
  <pc:docChgLst>
    <pc:chgData name="Guest User" userId="S::urn:spo:anon#79bf3dcfa5c6ff63a2937be9d6e6a730b2e5b670909d2e5e3a6c90ed6e9baba0::" providerId="AD" clId="Web-{F2B6C1DF-FF11-FA13-B8DC-959CA7ED3FF6}"/>
    <pc:docChg chg="addSld delSld modSld sldOrd">
      <pc:chgData name="Guest User" userId="S::urn:spo:anon#79bf3dcfa5c6ff63a2937be9d6e6a730b2e5b670909d2e5e3a6c90ed6e9baba0::" providerId="AD" clId="Web-{F2B6C1DF-FF11-FA13-B8DC-959CA7ED3FF6}" dt="2025-02-11T21:13:16.339" v="117" actId="20577"/>
      <pc:docMkLst>
        <pc:docMk/>
      </pc:docMkLst>
      <pc:sldChg chg="ord">
        <pc:chgData name="Guest User" userId="S::urn:spo:anon#79bf3dcfa5c6ff63a2937be9d6e6a730b2e5b670909d2e5e3a6c90ed6e9baba0::" providerId="AD" clId="Web-{F2B6C1DF-FF11-FA13-B8DC-959CA7ED3FF6}" dt="2025-02-11T21:09:20.453" v="59"/>
        <pc:sldMkLst>
          <pc:docMk/>
          <pc:sldMk cId="831630993" sldId="385"/>
        </pc:sldMkLst>
      </pc:sldChg>
      <pc:sldChg chg="modSp">
        <pc:chgData name="Guest User" userId="S::urn:spo:anon#79bf3dcfa5c6ff63a2937be9d6e6a730b2e5b670909d2e5e3a6c90ed6e9baba0::" providerId="AD" clId="Web-{F2B6C1DF-FF11-FA13-B8DC-959CA7ED3FF6}" dt="2025-02-11T21:12:36.712" v="94" actId="20577"/>
        <pc:sldMkLst>
          <pc:docMk/>
          <pc:sldMk cId="1976485804" sldId="396"/>
        </pc:sldMkLst>
        <pc:spChg chg="mod">
          <ac:chgData name="Guest User" userId="S::urn:spo:anon#79bf3dcfa5c6ff63a2937be9d6e6a730b2e5b670909d2e5e3a6c90ed6e9baba0::" providerId="AD" clId="Web-{F2B6C1DF-FF11-FA13-B8DC-959CA7ED3FF6}" dt="2025-02-11T21:12:36.712" v="94" actId="20577"/>
          <ac:spMkLst>
            <pc:docMk/>
            <pc:sldMk cId="1976485804" sldId="396"/>
            <ac:spMk id="6" creationId="{3D70804A-659A-379F-8FD0-DFE9BC13E9B5}"/>
          </ac:spMkLst>
        </pc:spChg>
      </pc:sldChg>
      <pc:sldChg chg="modSp">
        <pc:chgData name="Guest User" userId="S::urn:spo:anon#79bf3dcfa5c6ff63a2937be9d6e6a730b2e5b670909d2e5e3a6c90ed6e9baba0::" providerId="AD" clId="Web-{F2B6C1DF-FF11-FA13-B8DC-959CA7ED3FF6}" dt="2025-02-11T21:13:16.339" v="117" actId="20577"/>
        <pc:sldMkLst>
          <pc:docMk/>
          <pc:sldMk cId="1549128159" sldId="399"/>
        </pc:sldMkLst>
        <pc:spChg chg="mod">
          <ac:chgData name="Guest User" userId="S::urn:spo:anon#79bf3dcfa5c6ff63a2937be9d6e6a730b2e5b670909d2e5e3a6c90ed6e9baba0::" providerId="AD" clId="Web-{F2B6C1DF-FF11-FA13-B8DC-959CA7ED3FF6}" dt="2025-02-11T21:13:16.339" v="117" actId="20577"/>
          <ac:spMkLst>
            <pc:docMk/>
            <pc:sldMk cId="1549128159" sldId="399"/>
            <ac:spMk id="3" creationId="{526B867A-758B-D954-C201-D29B6BA044CC}"/>
          </ac:spMkLst>
        </pc:spChg>
      </pc:sldChg>
      <pc:sldChg chg="modSp ord">
        <pc:chgData name="Guest User" userId="S::urn:spo:anon#79bf3dcfa5c6ff63a2937be9d6e6a730b2e5b670909d2e5e3a6c90ed6e9baba0::" providerId="AD" clId="Web-{F2B6C1DF-FF11-FA13-B8DC-959CA7ED3FF6}" dt="2025-02-11T21:08:19.779" v="42" actId="20577"/>
        <pc:sldMkLst>
          <pc:docMk/>
          <pc:sldMk cId="482606605" sldId="414"/>
        </pc:sldMkLst>
        <pc:spChg chg="mod">
          <ac:chgData name="Guest User" userId="S::urn:spo:anon#79bf3dcfa5c6ff63a2937be9d6e6a730b2e5b670909d2e5e3a6c90ed6e9baba0::" providerId="AD" clId="Web-{F2B6C1DF-FF11-FA13-B8DC-959CA7ED3FF6}" dt="2025-02-11T21:08:19.779" v="42" actId="20577"/>
          <ac:spMkLst>
            <pc:docMk/>
            <pc:sldMk cId="482606605" sldId="414"/>
            <ac:spMk id="2" creationId="{8A4A7923-584B-3FE6-00E1-338EE2756DB6}"/>
          </ac:spMkLst>
        </pc:spChg>
      </pc:sldChg>
      <pc:sldChg chg="modSp ord">
        <pc:chgData name="Guest User" userId="S::urn:spo:anon#79bf3dcfa5c6ff63a2937be9d6e6a730b2e5b670909d2e5e3a6c90ed6e9baba0::" providerId="AD" clId="Web-{F2B6C1DF-FF11-FA13-B8DC-959CA7ED3FF6}" dt="2025-02-11T21:07:51.184" v="4" actId="20577"/>
        <pc:sldMkLst>
          <pc:docMk/>
          <pc:sldMk cId="4268047908" sldId="417"/>
        </pc:sldMkLst>
        <pc:spChg chg="mod">
          <ac:chgData name="Guest User" userId="S::urn:spo:anon#79bf3dcfa5c6ff63a2937be9d6e6a730b2e5b670909d2e5e3a6c90ed6e9baba0::" providerId="AD" clId="Web-{F2B6C1DF-FF11-FA13-B8DC-959CA7ED3FF6}" dt="2025-02-11T21:07:51.184" v="4" actId="20577"/>
          <ac:spMkLst>
            <pc:docMk/>
            <pc:sldMk cId="4268047908" sldId="417"/>
            <ac:spMk id="2" creationId="{4EA41DCF-98DD-6FEA-88A3-642F52B590F1}"/>
          </ac:spMkLst>
        </pc:spChg>
      </pc:sldChg>
      <pc:sldChg chg="add replId">
        <pc:chgData name="Guest User" userId="S::urn:spo:anon#79bf3dcfa5c6ff63a2937be9d6e6a730b2e5b670909d2e5e3a6c90ed6e9baba0::" providerId="AD" clId="Web-{F2B6C1DF-FF11-FA13-B8DC-959CA7ED3FF6}" dt="2025-02-11T21:07:59.591" v="5"/>
        <pc:sldMkLst>
          <pc:docMk/>
          <pc:sldMk cId="2637524985" sldId="418"/>
        </pc:sldMkLst>
      </pc:sldChg>
      <pc:sldChg chg="modSp add ord replId">
        <pc:chgData name="Guest User" userId="S::urn:spo:anon#79bf3dcfa5c6ff63a2937be9d6e6a730b2e5b670909d2e5e3a6c90ed6e9baba0::" providerId="AD" clId="Web-{F2B6C1DF-FF11-FA13-B8DC-959CA7ED3FF6}" dt="2025-02-11T21:10:49.144" v="73" actId="20577"/>
        <pc:sldMkLst>
          <pc:docMk/>
          <pc:sldMk cId="984774914" sldId="419"/>
        </pc:sldMkLst>
        <pc:spChg chg="mod">
          <ac:chgData name="Guest User" userId="S::urn:spo:anon#79bf3dcfa5c6ff63a2937be9d6e6a730b2e5b670909d2e5e3a6c90ed6e9baba0::" providerId="AD" clId="Web-{F2B6C1DF-FF11-FA13-B8DC-959CA7ED3FF6}" dt="2025-02-11T21:10:49.144" v="73" actId="20577"/>
          <ac:spMkLst>
            <pc:docMk/>
            <pc:sldMk cId="984774914" sldId="419"/>
            <ac:spMk id="2" creationId="{55BAF61C-62FA-65F9-A1C3-1D18266B50D6}"/>
          </ac:spMkLst>
        </pc:spChg>
      </pc:sldChg>
      <pc:sldChg chg="add del ord replId">
        <pc:chgData name="Guest User" userId="S::urn:spo:anon#79bf3dcfa5c6ff63a2937be9d6e6a730b2e5b670909d2e5e3a6c90ed6e9baba0::" providerId="AD" clId="Web-{F2B6C1DF-FF11-FA13-B8DC-959CA7ED3FF6}" dt="2025-02-11T21:10:12.377" v="60"/>
        <pc:sldMkLst>
          <pc:docMk/>
          <pc:sldMk cId="3419602420" sldId="419"/>
        </pc:sldMkLst>
      </pc:sldChg>
    </pc:docChg>
  </pc:docChgLst>
  <pc:docChgLst>
    <pc:chgData name="محمد احمد بن مبروك القرشى" userId="S::s445001713@uqu.edu.sa::e7f39c98-69a4-47ee-8b23-3ecd0beb5c33" providerId="AD" clId="Web-{293A4B05-F122-2479-CA48-3AF7A2E3E39D}"/>
    <pc:docChg chg="modSld">
      <pc:chgData name="محمد احمد بن مبروك القرشى" userId="S::s445001713@uqu.edu.sa::e7f39c98-69a4-47ee-8b23-3ecd0beb5c33" providerId="AD" clId="Web-{293A4B05-F122-2479-CA48-3AF7A2E3E39D}" dt="2025-02-12T17:48:54.660" v="1" actId="20577"/>
      <pc:docMkLst>
        <pc:docMk/>
      </pc:docMkLst>
      <pc:sldChg chg="modSp">
        <pc:chgData name="محمد احمد بن مبروك القرشى" userId="S::s445001713@uqu.edu.sa::e7f39c98-69a4-47ee-8b23-3ecd0beb5c33" providerId="AD" clId="Web-{293A4B05-F122-2479-CA48-3AF7A2E3E39D}" dt="2025-02-12T17:48:54.660" v="1" actId="20577"/>
        <pc:sldMkLst>
          <pc:docMk/>
          <pc:sldMk cId="1055537098" sldId="408"/>
        </pc:sldMkLst>
        <pc:spChg chg="mod">
          <ac:chgData name="محمد احمد بن مبروك القرشى" userId="S::s445001713@uqu.edu.sa::e7f39c98-69a4-47ee-8b23-3ecd0beb5c33" providerId="AD" clId="Web-{293A4B05-F122-2479-CA48-3AF7A2E3E39D}" dt="2025-02-12T17:48:54.660" v="1" actId="20577"/>
          <ac:spMkLst>
            <pc:docMk/>
            <pc:sldMk cId="1055537098" sldId="408"/>
            <ac:spMk id="9" creationId="{41C0409B-05E0-5CD0-DF0E-44CBAB2C9098}"/>
          </ac:spMkLst>
        </pc:spChg>
      </pc:sldChg>
    </pc:docChg>
  </pc:docChgLst>
  <pc:docChgLst>
    <pc:chgData name="محمد احمد بن مبروك القرشى" userId="S::s445001713@uqu.edu.sa::e7f39c98-69a4-47ee-8b23-3ecd0beb5c33" providerId="AD" clId="Web-{0AF30F00-D11D-BB6F-C2A4-338AFDB2D0B4}"/>
    <pc:docChg chg="modSld">
      <pc:chgData name="محمد احمد بن مبروك القرشى" userId="S::s445001713@uqu.edu.sa::e7f39c98-69a4-47ee-8b23-3ecd0beb5c33" providerId="AD" clId="Web-{0AF30F00-D11D-BB6F-C2A4-338AFDB2D0B4}" dt="2025-02-12T17:41:22.994" v="9" actId="20577"/>
      <pc:docMkLst>
        <pc:docMk/>
      </pc:docMkLst>
      <pc:sldChg chg="modSp">
        <pc:chgData name="محمد احمد بن مبروك القرشى" userId="S::s445001713@uqu.edu.sa::e7f39c98-69a4-47ee-8b23-3ecd0beb5c33" providerId="AD" clId="Web-{0AF30F00-D11D-BB6F-C2A4-338AFDB2D0B4}" dt="2025-02-12T17:41:22.994" v="9" actId="20577"/>
        <pc:sldMkLst>
          <pc:docMk/>
          <pc:sldMk cId="2600511961" sldId="274"/>
        </pc:sldMkLst>
        <pc:spChg chg="mod">
          <ac:chgData name="محمد احمد بن مبروك القرشى" userId="S::s445001713@uqu.edu.sa::e7f39c98-69a4-47ee-8b23-3ecd0beb5c33" providerId="AD" clId="Web-{0AF30F00-D11D-BB6F-C2A4-338AFDB2D0B4}" dt="2025-02-12T17:41:22.994" v="9" actId="20577"/>
          <ac:spMkLst>
            <pc:docMk/>
            <pc:sldMk cId="2600511961" sldId="274"/>
            <ac:spMk id="2" creationId="{5A0681C4-234F-C504-A651-A166E9AFC376}"/>
          </ac:spMkLst>
        </pc:spChg>
      </pc:sldChg>
    </pc:docChg>
  </pc:docChgLst>
  <pc:docChgLst>
    <pc:chgData name="Guest User" userId="S::urn:spo:anon#79bf3dcfa5c6ff63a2937be9d6e6a730b2e5b670909d2e5e3a6c90ed6e9baba0::" providerId="AD" clId="Web-{28ED1AA3-1E40-2C96-6C5F-AC974B58C66C}"/>
    <pc:docChg chg="modSld">
      <pc:chgData name="Guest User" userId="S::urn:spo:anon#79bf3dcfa5c6ff63a2937be9d6e6a730b2e5b670909d2e5e3a6c90ed6e9baba0::" providerId="AD" clId="Web-{28ED1AA3-1E40-2C96-6C5F-AC974B58C66C}" dt="2025-02-11T20:42:45.535" v="2" actId="20577"/>
      <pc:docMkLst>
        <pc:docMk/>
      </pc:docMkLst>
      <pc:sldChg chg="modSp">
        <pc:chgData name="Guest User" userId="S::urn:spo:anon#79bf3dcfa5c6ff63a2937be9d6e6a730b2e5b670909d2e5e3a6c90ed6e9baba0::" providerId="AD" clId="Web-{28ED1AA3-1E40-2C96-6C5F-AC974B58C66C}" dt="2025-02-11T20:42:35.441" v="0" actId="20577"/>
        <pc:sldMkLst>
          <pc:docMk/>
          <pc:sldMk cId="2867024494" sldId="404"/>
        </pc:sldMkLst>
        <pc:spChg chg="mod">
          <ac:chgData name="Guest User" userId="S::urn:spo:anon#79bf3dcfa5c6ff63a2937be9d6e6a730b2e5b670909d2e5e3a6c90ed6e9baba0::" providerId="AD" clId="Web-{28ED1AA3-1E40-2C96-6C5F-AC974B58C66C}" dt="2025-02-11T20:42:35.441" v="0" actId="20577"/>
          <ac:spMkLst>
            <pc:docMk/>
            <pc:sldMk cId="2867024494" sldId="404"/>
            <ac:spMk id="2" creationId="{CCA2AF22-97D4-95BE-4068-CC34300C73C7}"/>
          </ac:spMkLst>
        </pc:spChg>
      </pc:sldChg>
      <pc:sldChg chg="modSp">
        <pc:chgData name="Guest User" userId="S::urn:spo:anon#79bf3dcfa5c6ff63a2937be9d6e6a730b2e5b670909d2e5e3a6c90ed6e9baba0::" providerId="AD" clId="Web-{28ED1AA3-1E40-2C96-6C5F-AC974B58C66C}" dt="2025-02-11T20:42:45.535" v="2" actId="20577"/>
        <pc:sldMkLst>
          <pc:docMk/>
          <pc:sldMk cId="2542600878" sldId="405"/>
        </pc:sldMkLst>
        <pc:spChg chg="mod">
          <ac:chgData name="Guest User" userId="S::urn:spo:anon#79bf3dcfa5c6ff63a2937be9d6e6a730b2e5b670909d2e5e3a6c90ed6e9baba0::" providerId="AD" clId="Web-{28ED1AA3-1E40-2C96-6C5F-AC974B58C66C}" dt="2025-02-11T20:42:45.535" v="2" actId="20577"/>
          <ac:spMkLst>
            <pc:docMk/>
            <pc:sldMk cId="2542600878" sldId="405"/>
            <ac:spMk id="2" creationId="{796175D7-9A05-1565-3F6B-23CC9BBE4547}"/>
          </ac:spMkLst>
        </pc:spChg>
      </pc:sldChg>
    </pc:docChg>
  </pc:docChgLst>
  <pc:docChgLst>
    <pc:chgData name="Guest User" userId="S::urn:spo:anon#79bf3dcfa5c6ff63a2937be9d6e6a730b2e5b670909d2e5e3a6c90ed6e9baba0::" providerId="AD" clId="Web-{C8FF755C-D100-0611-DF2B-E0F35499434A}"/>
    <pc:docChg chg="addSld delSld modSld sldOrd">
      <pc:chgData name="Guest User" userId="S::urn:spo:anon#79bf3dcfa5c6ff63a2937be9d6e6a730b2e5b670909d2e5e3a6c90ed6e9baba0::" providerId="AD" clId="Web-{C8FF755C-D100-0611-DF2B-E0F35499434A}" dt="2025-02-11T20:26:06.518" v="156" actId="20577"/>
      <pc:docMkLst>
        <pc:docMk/>
      </pc:docMkLst>
      <pc:sldChg chg="del">
        <pc:chgData name="Guest User" userId="S::urn:spo:anon#79bf3dcfa5c6ff63a2937be9d6e6a730b2e5b670909d2e5e3a6c90ed6e9baba0::" providerId="AD" clId="Web-{C8FF755C-D100-0611-DF2B-E0F35499434A}" dt="2025-02-11T20:25:16.798" v="137"/>
        <pc:sldMkLst>
          <pc:docMk/>
          <pc:sldMk cId="2868359815" sldId="395"/>
        </pc:sldMkLst>
      </pc:sldChg>
      <pc:sldChg chg="addSp delSp modSp add replId">
        <pc:chgData name="Guest User" userId="S::urn:spo:anon#79bf3dcfa5c6ff63a2937be9d6e6a730b2e5b670909d2e5e3a6c90ed6e9baba0::" providerId="AD" clId="Web-{C8FF755C-D100-0611-DF2B-E0F35499434A}" dt="2025-02-11T20:16:09.514" v="14" actId="14100"/>
        <pc:sldMkLst>
          <pc:docMk/>
          <pc:sldMk cId="2112930920" sldId="406"/>
        </pc:sldMkLst>
        <pc:spChg chg="mod">
          <ac:chgData name="Guest User" userId="S::urn:spo:anon#79bf3dcfa5c6ff63a2937be9d6e6a730b2e5b670909d2e5e3a6c90ed6e9baba0::" providerId="AD" clId="Web-{C8FF755C-D100-0611-DF2B-E0F35499434A}" dt="2025-02-11T20:15:19.435" v="5" actId="20577"/>
          <ac:spMkLst>
            <pc:docMk/>
            <pc:sldMk cId="2112930920" sldId="406"/>
            <ac:spMk id="2" creationId="{7A1376EE-62CE-A874-2188-DD53443AC135}"/>
          </ac:spMkLst>
        </pc:spChg>
        <pc:spChg chg="del">
          <ac:chgData name="Guest User" userId="S::urn:spo:anon#79bf3dcfa5c6ff63a2937be9d6e6a730b2e5b670909d2e5e3a6c90ed6e9baba0::" providerId="AD" clId="Web-{C8FF755C-D100-0611-DF2B-E0F35499434A}" dt="2025-02-11T20:12:42.695" v="1"/>
          <ac:spMkLst>
            <pc:docMk/>
            <pc:sldMk cId="2112930920" sldId="406"/>
            <ac:spMk id="3" creationId="{9C49D3DB-C7AB-15DA-66B0-98443BC953EB}"/>
          </ac:spMkLst>
        </pc:spChg>
        <pc:spChg chg="del">
          <ac:chgData name="Guest User" userId="S::urn:spo:anon#79bf3dcfa5c6ff63a2937be9d6e6a730b2e5b670909d2e5e3a6c90ed6e9baba0::" providerId="AD" clId="Web-{C8FF755C-D100-0611-DF2B-E0F35499434A}" dt="2025-02-11T20:13:23.322" v="2"/>
          <ac:spMkLst>
            <pc:docMk/>
            <pc:sldMk cId="2112930920" sldId="406"/>
            <ac:spMk id="4" creationId="{315C18B4-0C60-F5A3-D81E-30D38F1EE4EF}"/>
          </ac:spMkLst>
        </pc:spChg>
        <pc:spChg chg="add mod">
          <ac:chgData name="Guest User" userId="S::urn:spo:anon#79bf3dcfa5c6ff63a2937be9d6e6a730b2e5b670909d2e5e3a6c90ed6e9baba0::" providerId="AD" clId="Web-{C8FF755C-D100-0611-DF2B-E0F35499434A}" dt="2025-02-11T20:15:59.952" v="13" actId="14100"/>
          <ac:spMkLst>
            <pc:docMk/>
            <pc:sldMk cId="2112930920" sldId="406"/>
            <ac:spMk id="5" creationId="{29FF9DFD-5160-7E19-F2E9-EEB6D9423C3B}"/>
          </ac:spMkLst>
        </pc:spChg>
        <pc:spChg chg="add mod">
          <ac:chgData name="Guest User" userId="S::urn:spo:anon#79bf3dcfa5c6ff63a2937be9d6e6a730b2e5b670909d2e5e3a6c90ed6e9baba0::" providerId="AD" clId="Web-{C8FF755C-D100-0611-DF2B-E0F35499434A}" dt="2025-02-11T20:16:09.514" v="14" actId="14100"/>
          <ac:spMkLst>
            <pc:docMk/>
            <pc:sldMk cId="2112930920" sldId="406"/>
            <ac:spMk id="6" creationId="{1F939AD0-3017-B00C-BAC7-050638D26868}"/>
          </ac:spMkLst>
        </pc:spChg>
      </pc:sldChg>
      <pc:sldChg chg="addSp delSp modSp add replId">
        <pc:chgData name="Guest User" userId="S::urn:spo:anon#79bf3dcfa5c6ff63a2937be9d6e6a730b2e5b670909d2e5e3a6c90ed6e9baba0::" providerId="AD" clId="Web-{C8FF755C-D100-0611-DF2B-E0F35499434A}" dt="2025-02-11T20:19:44.787" v="69" actId="20577"/>
        <pc:sldMkLst>
          <pc:docMk/>
          <pc:sldMk cId="2485181352" sldId="407"/>
        </pc:sldMkLst>
        <pc:spChg chg="mod">
          <ac:chgData name="Guest User" userId="S::urn:spo:anon#79bf3dcfa5c6ff63a2937be9d6e6a730b2e5b670909d2e5e3a6c90ed6e9baba0::" providerId="AD" clId="Web-{C8FF755C-D100-0611-DF2B-E0F35499434A}" dt="2025-02-11T20:16:56.844" v="24" actId="20577"/>
          <ac:spMkLst>
            <pc:docMk/>
            <pc:sldMk cId="2485181352" sldId="407"/>
            <ac:spMk id="2" creationId="{B36D498C-C26F-1C7A-DC4D-9A3E55C4A4B8}"/>
          </ac:spMkLst>
        </pc:spChg>
        <pc:spChg chg="add del">
          <ac:chgData name="Guest User" userId="S::urn:spo:anon#79bf3dcfa5c6ff63a2937be9d6e6a730b2e5b670909d2e5e3a6c90ed6e9baba0::" providerId="AD" clId="Web-{C8FF755C-D100-0611-DF2B-E0F35499434A}" dt="2025-02-11T20:17:00.579" v="26"/>
          <ac:spMkLst>
            <pc:docMk/>
            <pc:sldMk cId="2485181352" sldId="407"/>
            <ac:spMk id="3" creationId="{35F09D96-B8B8-BB35-03DF-5B80F24AE500}"/>
          </ac:spMkLst>
        </pc:spChg>
        <pc:spChg chg="add del">
          <ac:chgData name="Guest User" userId="S::urn:spo:anon#79bf3dcfa5c6ff63a2937be9d6e6a730b2e5b670909d2e5e3a6c90ed6e9baba0::" providerId="AD" clId="Web-{C8FF755C-D100-0611-DF2B-E0F35499434A}" dt="2025-02-11T20:17:00.579" v="26"/>
          <ac:spMkLst>
            <pc:docMk/>
            <pc:sldMk cId="2485181352" sldId="407"/>
            <ac:spMk id="4" creationId="{62182174-D6A5-495B-B6FD-EC67EAA7D9E1}"/>
          </ac:spMkLst>
        </pc:spChg>
        <pc:spChg chg="del">
          <ac:chgData name="Guest User" userId="S::urn:spo:anon#79bf3dcfa5c6ff63a2937be9d6e6a730b2e5b670909d2e5e3a6c90ed6e9baba0::" providerId="AD" clId="Web-{C8FF755C-D100-0611-DF2B-E0F35499434A}" dt="2025-02-11T20:16:38.422" v="17"/>
          <ac:spMkLst>
            <pc:docMk/>
            <pc:sldMk cId="2485181352" sldId="407"/>
            <ac:spMk id="5" creationId="{B7ADEFEF-E7A1-9EE7-61C9-1B278555B0BF}"/>
          </ac:spMkLst>
        </pc:spChg>
        <pc:spChg chg="del">
          <ac:chgData name="Guest User" userId="S::urn:spo:anon#79bf3dcfa5c6ff63a2937be9d6e6a730b2e5b670909d2e5e3a6c90ed6e9baba0::" providerId="AD" clId="Web-{C8FF755C-D100-0611-DF2B-E0F35499434A}" dt="2025-02-11T20:16:38.422" v="16"/>
          <ac:spMkLst>
            <pc:docMk/>
            <pc:sldMk cId="2485181352" sldId="407"/>
            <ac:spMk id="6" creationId="{A4438711-84F8-066D-68DC-BD74D751AB6E}"/>
          </ac:spMkLst>
        </pc:spChg>
        <pc:spChg chg="add del">
          <ac:chgData name="Guest User" userId="S::urn:spo:anon#79bf3dcfa5c6ff63a2937be9d6e6a730b2e5b670909d2e5e3a6c90ed6e9baba0::" providerId="AD" clId="Web-{C8FF755C-D100-0611-DF2B-E0F35499434A}" dt="2025-02-11T20:17:00.579" v="26"/>
          <ac:spMkLst>
            <pc:docMk/>
            <pc:sldMk cId="2485181352" sldId="407"/>
            <ac:spMk id="7" creationId="{78F544CA-5125-1A8B-8A12-7C7855A7CE3D}"/>
          </ac:spMkLst>
        </pc:spChg>
        <pc:spChg chg="add mod">
          <ac:chgData name="Guest User" userId="S::urn:spo:anon#79bf3dcfa5c6ff63a2937be9d6e6a730b2e5b670909d2e5e3a6c90ed6e9baba0::" providerId="AD" clId="Web-{C8FF755C-D100-0611-DF2B-E0F35499434A}" dt="2025-02-11T20:19:44.787" v="69" actId="20577"/>
          <ac:spMkLst>
            <pc:docMk/>
            <pc:sldMk cId="2485181352" sldId="407"/>
            <ac:spMk id="8" creationId="{7D92D316-1421-0220-4694-A1A9DEF757C0}"/>
          </ac:spMkLst>
        </pc:spChg>
        <pc:spChg chg="add mod">
          <ac:chgData name="Guest User" userId="S::urn:spo:anon#79bf3dcfa5c6ff63a2937be9d6e6a730b2e5b670909d2e5e3a6c90ed6e9baba0::" providerId="AD" clId="Web-{C8FF755C-D100-0611-DF2B-E0F35499434A}" dt="2025-02-11T20:17:15.032" v="31" actId="1076"/>
          <ac:spMkLst>
            <pc:docMk/>
            <pc:sldMk cId="2485181352" sldId="407"/>
            <ac:spMk id="9" creationId="{E26D8BAC-52A7-0414-9D6F-273FD8F89DED}"/>
          </ac:spMkLst>
        </pc:spChg>
        <pc:spChg chg="add mod">
          <ac:chgData name="Guest User" userId="S::urn:spo:anon#79bf3dcfa5c6ff63a2937be9d6e6a730b2e5b670909d2e5e3a6c90ed6e9baba0::" providerId="AD" clId="Web-{C8FF755C-D100-0611-DF2B-E0F35499434A}" dt="2025-02-11T20:17:37.564" v="36" actId="1076"/>
          <ac:spMkLst>
            <pc:docMk/>
            <pc:sldMk cId="2485181352" sldId="407"/>
            <ac:spMk id="10" creationId="{540E3411-ED71-1C9B-6D91-398A0FF2EDF3}"/>
          </ac:spMkLst>
        </pc:spChg>
      </pc:sldChg>
      <pc:sldChg chg="addSp delSp modSp add ord replId">
        <pc:chgData name="Guest User" userId="S::urn:spo:anon#79bf3dcfa5c6ff63a2937be9d6e6a730b2e5b670909d2e5e3a6c90ed6e9baba0::" providerId="AD" clId="Web-{C8FF755C-D100-0611-DF2B-E0F35499434A}" dt="2025-02-11T20:23:50.357" v="123" actId="1076"/>
        <pc:sldMkLst>
          <pc:docMk/>
          <pc:sldMk cId="1055537098" sldId="408"/>
        </pc:sldMkLst>
        <pc:spChg chg="mod">
          <ac:chgData name="Guest User" userId="S::urn:spo:anon#79bf3dcfa5c6ff63a2937be9d6e6a730b2e5b670909d2e5e3a6c90ed6e9baba0::" providerId="AD" clId="Web-{C8FF755C-D100-0611-DF2B-E0F35499434A}" dt="2025-02-11T20:18:39.269" v="54" actId="20577"/>
          <ac:spMkLst>
            <pc:docMk/>
            <pc:sldMk cId="1055537098" sldId="408"/>
            <ac:spMk id="2" creationId="{1889F5BE-6D5E-7207-8640-282EC7B35B41}"/>
          </ac:spMkLst>
        </pc:spChg>
        <pc:spChg chg="add del mod">
          <ac:chgData name="Guest User" userId="S::urn:spo:anon#79bf3dcfa5c6ff63a2937be9d6e6a730b2e5b670909d2e5e3a6c90ed6e9baba0::" providerId="AD" clId="Web-{C8FF755C-D100-0611-DF2B-E0F35499434A}" dt="2025-02-11T20:19:17.364" v="63"/>
          <ac:spMkLst>
            <pc:docMk/>
            <pc:sldMk cId="1055537098" sldId="408"/>
            <ac:spMk id="3" creationId="{C1FBB3FA-FE99-996D-0C76-7A558AFC7340}"/>
          </ac:spMkLst>
        </pc:spChg>
        <pc:spChg chg="add del mod">
          <ac:chgData name="Guest User" userId="S::urn:spo:anon#79bf3dcfa5c6ff63a2937be9d6e6a730b2e5b670909d2e5e3a6c90ed6e9baba0::" providerId="AD" clId="Web-{C8FF755C-D100-0611-DF2B-E0F35499434A}" dt="2025-02-11T20:19:18.864" v="66"/>
          <ac:spMkLst>
            <pc:docMk/>
            <pc:sldMk cId="1055537098" sldId="408"/>
            <ac:spMk id="4" creationId="{E6948A9D-AACE-680E-BBF5-6982E04664E1}"/>
          </ac:spMkLst>
        </pc:spChg>
        <pc:spChg chg="add del">
          <ac:chgData name="Guest User" userId="S::urn:spo:anon#79bf3dcfa5c6ff63a2937be9d6e6a730b2e5b670909d2e5e3a6c90ed6e9baba0::" providerId="AD" clId="Web-{C8FF755C-D100-0611-DF2B-E0F35499434A}" dt="2025-02-11T20:19:20.693" v="67"/>
          <ac:spMkLst>
            <pc:docMk/>
            <pc:sldMk cId="1055537098" sldId="408"/>
            <ac:spMk id="5" creationId="{222BEFA9-8F6E-AFC3-7527-7D0F70CF8BE9}"/>
          </ac:spMkLst>
        </pc:spChg>
        <pc:spChg chg="add mod">
          <ac:chgData name="Guest User" userId="S::urn:spo:anon#79bf3dcfa5c6ff63a2937be9d6e6a730b2e5b670909d2e5e3a6c90ed6e9baba0::" providerId="AD" clId="Web-{C8FF755C-D100-0611-DF2B-E0F35499434A}" dt="2025-02-11T20:23:28.060" v="119" actId="1076"/>
          <ac:spMkLst>
            <pc:docMk/>
            <pc:sldMk cId="1055537098" sldId="408"/>
            <ac:spMk id="6" creationId="{3B84D318-6F25-9439-1F6C-BBC1D3E9FE53}"/>
          </ac:spMkLst>
        </pc:spChg>
        <pc:spChg chg="add mod">
          <ac:chgData name="Guest User" userId="S::urn:spo:anon#79bf3dcfa5c6ff63a2937be9d6e6a730b2e5b670909d2e5e3a6c90ed6e9baba0::" providerId="AD" clId="Web-{C8FF755C-D100-0611-DF2B-E0F35499434A}" dt="2025-02-11T20:23:32.685" v="120" actId="1076"/>
          <ac:spMkLst>
            <pc:docMk/>
            <pc:sldMk cId="1055537098" sldId="408"/>
            <ac:spMk id="7" creationId="{7089C233-22D0-D781-C664-AE230F814382}"/>
          </ac:spMkLst>
        </pc:spChg>
        <pc:spChg chg="add mod">
          <ac:chgData name="Guest User" userId="S::urn:spo:anon#79bf3dcfa5c6ff63a2937be9d6e6a730b2e5b670909d2e5e3a6c90ed6e9baba0::" providerId="AD" clId="Web-{C8FF755C-D100-0611-DF2B-E0F35499434A}" dt="2025-02-11T20:23:37.529" v="121" actId="1076"/>
          <ac:spMkLst>
            <pc:docMk/>
            <pc:sldMk cId="1055537098" sldId="408"/>
            <ac:spMk id="8" creationId="{C0079ADD-18D4-4052-B162-BF2A43F95CA2}"/>
          </ac:spMkLst>
        </pc:spChg>
        <pc:spChg chg="add mod">
          <ac:chgData name="Guest User" userId="S::urn:spo:anon#79bf3dcfa5c6ff63a2937be9d6e6a730b2e5b670909d2e5e3a6c90ed6e9baba0::" providerId="AD" clId="Web-{C8FF755C-D100-0611-DF2B-E0F35499434A}" dt="2025-02-11T20:23:42.982" v="122" actId="1076"/>
          <ac:spMkLst>
            <pc:docMk/>
            <pc:sldMk cId="1055537098" sldId="408"/>
            <ac:spMk id="9" creationId="{41C0409B-05E0-5CD0-DF0E-44CBAB2C9098}"/>
          </ac:spMkLst>
        </pc:spChg>
        <pc:picChg chg="add mod">
          <ac:chgData name="Guest User" userId="S::urn:spo:anon#79bf3dcfa5c6ff63a2937be9d6e6a730b2e5b670909d2e5e3a6c90ed6e9baba0::" providerId="AD" clId="Web-{C8FF755C-D100-0611-DF2B-E0F35499434A}" dt="2025-02-11T20:23:50.357" v="123" actId="1076"/>
          <ac:picMkLst>
            <pc:docMk/>
            <pc:sldMk cId="1055537098" sldId="408"/>
            <ac:picMk id="10" creationId="{B749AE90-B080-BD26-98F1-CD83E230269D}"/>
          </ac:picMkLst>
        </pc:picChg>
      </pc:sldChg>
      <pc:sldChg chg="addSp delSp modSp add replId">
        <pc:chgData name="Guest User" userId="S::urn:spo:anon#79bf3dcfa5c6ff63a2937be9d6e6a730b2e5b670909d2e5e3a6c90ed6e9baba0::" providerId="AD" clId="Web-{C8FF755C-D100-0611-DF2B-E0F35499434A}" dt="2025-02-11T20:22:10.182" v="100" actId="20577"/>
        <pc:sldMkLst>
          <pc:docMk/>
          <pc:sldMk cId="1559476286" sldId="409"/>
        </pc:sldMkLst>
        <pc:spChg chg="del mod">
          <ac:chgData name="Guest User" userId="S::urn:spo:anon#79bf3dcfa5c6ff63a2937be9d6e6a730b2e5b670909d2e5e3a6c90ed6e9baba0::" providerId="AD" clId="Web-{C8FF755C-D100-0611-DF2B-E0F35499434A}" dt="2025-02-11T20:21:30.462" v="92"/>
          <ac:spMkLst>
            <pc:docMk/>
            <pc:sldMk cId="1559476286" sldId="409"/>
            <ac:spMk id="2" creationId="{C5DF0C0A-803B-E256-9186-64AA820E4AA6}"/>
          </ac:spMkLst>
        </pc:spChg>
        <pc:spChg chg="add mod">
          <ac:chgData name="Guest User" userId="S::urn:spo:anon#79bf3dcfa5c6ff63a2937be9d6e6a730b2e5b670909d2e5e3a6c90ed6e9baba0::" providerId="AD" clId="Web-{C8FF755C-D100-0611-DF2B-E0F35499434A}" dt="2025-02-11T20:22:10.182" v="100" actId="20577"/>
          <ac:spMkLst>
            <pc:docMk/>
            <pc:sldMk cId="1559476286" sldId="409"/>
            <ac:spMk id="3" creationId="{73CF417E-952D-2EA4-8795-853186A3D5BE}"/>
          </ac:spMkLst>
        </pc:spChg>
        <pc:spChg chg="add mod">
          <ac:chgData name="Guest User" userId="S::urn:spo:anon#79bf3dcfa5c6ff63a2937be9d6e6a730b2e5b670909d2e5e3a6c90ed6e9baba0::" providerId="AD" clId="Web-{C8FF755C-D100-0611-DF2B-E0F35499434A}" dt="2025-02-11T20:19:59.272" v="72" actId="1076"/>
          <ac:spMkLst>
            <pc:docMk/>
            <pc:sldMk cId="1559476286" sldId="409"/>
            <ac:spMk id="4" creationId="{4B5D9ABD-1CBC-776A-65D3-9B236D5A835C}"/>
          </ac:spMkLst>
        </pc:spChg>
        <pc:spChg chg="add mod">
          <ac:chgData name="Guest User" userId="S::urn:spo:anon#79bf3dcfa5c6ff63a2937be9d6e6a730b2e5b670909d2e5e3a6c90ed6e9baba0::" providerId="AD" clId="Web-{C8FF755C-D100-0611-DF2B-E0F35499434A}" dt="2025-02-11T20:20:03.116" v="73" actId="1076"/>
          <ac:spMkLst>
            <pc:docMk/>
            <pc:sldMk cId="1559476286" sldId="409"/>
            <ac:spMk id="5" creationId="{DBE2A5F1-258B-6AEF-81A3-B932C97A79CA}"/>
          </ac:spMkLst>
        </pc:spChg>
        <pc:spChg chg="add mod">
          <ac:chgData name="Guest User" userId="S::urn:spo:anon#79bf3dcfa5c6ff63a2937be9d6e6a730b2e5b670909d2e5e3a6c90ed6e9baba0::" providerId="AD" clId="Web-{C8FF755C-D100-0611-DF2B-E0F35499434A}" dt="2025-02-11T20:20:08.663" v="74" actId="1076"/>
          <ac:spMkLst>
            <pc:docMk/>
            <pc:sldMk cId="1559476286" sldId="409"/>
            <ac:spMk id="6" creationId="{D37402F5-EE9D-AF4D-481E-FCE4EF981F27}"/>
          </ac:spMkLst>
        </pc:spChg>
        <pc:spChg chg="add del mod">
          <ac:chgData name="Guest User" userId="S::urn:spo:anon#79bf3dcfa5c6ff63a2937be9d6e6a730b2e5b670909d2e5e3a6c90ed6e9baba0::" providerId="AD" clId="Web-{C8FF755C-D100-0611-DF2B-E0F35499434A}" dt="2025-02-11T20:21:03.790" v="89"/>
          <ac:spMkLst>
            <pc:docMk/>
            <pc:sldMk cId="1559476286" sldId="409"/>
            <ac:spMk id="7" creationId="{0F622FA4-A4D4-D09A-75AC-D74ED7798DDB}"/>
          </ac:spMkLst>
        </pc:spChg>
        <pc:spChg chg="add del mod">
          <ac:chgData name="Guest User" userId="S::urn:spo:anon#79bf3dcfa5c6ff63a2937be9d6e6a730b2e5b670909d2e5e3a6c90ed6e9baba0::" providerId="AD" clId="Web-{C8FF755C-D100-0611-DF2B-E0F35499434A}" dt="2025-02-11T20:21:52.401" v="97"/>
          <ac:spMkLst>
            <pc:docMk/>
            <pc:sldMk cId="1559476286" sldId="409"/>
            <ac:spMk id="9" creationId="{E38AF178-2292-D6DE-6EE0-72ABB1852DE3}"/>
          </ac:spMkLst>
        </pc:spChg>
        <pc:spChg chg="add del">
          <ac:chgData name="Guest User" userId="S::urn:spo:anon#79bf3dcfa5c6ff63a2937be9d6e6a730b2e5b670909d2e5e3a6c90ed6e9baba0::" providerId="AD" clId="Web-{C8FF755C-D100-0611-DF2B-E0F35499434A}" dt="2025-02-11T20:21:42.556" v="96"/>
          <ac:spMkLst>
            <pc:docMk/>
            <pc:sldMk cId="1559476286" sldId="409"/>
            <ac:spMk id="11" creationId="{D4A0D625-BF5A-2647-AB30-EBF91EF23612}"/>
          </ac:spMkLst>
        </pc:spChg>
        <pc:spChg chg="add mod">
          <ac:chgData name="Guest User" userId="S::urn:spo:anon#79bf3dcfa5c6ff63a2937be9d6e6a730b2e5b670909d2e5e3a6c90ed6e9baba0::" providerId="AD" clId="Web-{C8FF755C-D100-0611-DF2B-E0F35499434A}" dt="2025-02-11T20:22:00.995" v="98"/>
          <ac:spMkLst>
            <pc:docMk/>
            <pc:sldMk cId="1559476286" sldId="409"/>
            <ac:spMk id="13" creationId="{C9CABC34-BD89-A5E4-9436-1E4D91AA2B7F}"/>
          </ac:spMkLst>
        </pc:spChg>
      </pc:sldChg>
      <pc:sldChg chg="addSp delSp modSp add replId">
        <pc:chgData name="Guest User" userId="S::urn:spo:anon#79bf3dcfa5c6ff63a2937be9d6e6a730b2e5b670909d2e5e3a6c90ed6e9baba0::" providerId="AD" clId="Web-{C8FF755C-D100-0611-DF2B-E0F35499434A}" dt="2025-02-11T20:22:51.449" v="109" actId="1076"/>
        <pc:sldMkLst>
          <pc:docMk/>
          <pc:sldMk cId="2190916358" sldId="410"/>
        </pc:sldMkLst>
        <pc:spChg chg="del mod">
          <ac:chgData name="Guest User" userId="S::urn:spo:anon#79bf3dcfa5c6ff63a2937be9d6e6a730b2e5b670909d2e5e3a6c90ed6e9baba0::" providerId="AD" clId="Web-{C8FF755C-D100-0611-DF2B-E0F35499434A}" dt="2025-02-11T20:21:26.072" v="90"/>
          <ac:spMkLst>
            <pc:docMk/>
            <pc:sldMk cId="2190916358" sldId="410"/>
            <ac:spMk id="2" creationId="{D9B34037-CC5F-448D-6F66-AC7E71CB0A5F}"/>
          </ac:spMkLst>
        </pc:spChg>
        <pc:spChg chg="add del mod">
          <ac:chgData name="Guest User" userId="S::urn:spo:anon#79bf3dcfa5c6ff63a2937be9d6e6a730b2e5b670909d2e5e3a6c90ed6e9baba0::" providerId="AD" clId="Web-{C8FF755C-D100-0611-DF2B-E0F35499434A}" dt="2025-02-11T20:22:16.870" v="103"/>
          <ac:spMkLst>
            <pc:docMk/>
            <pc:sldMk cId="2190916358" sldId="410"/>
            <ac:spMk id="4" creationId="{3479B730-8320-06FF-8822-04FB51A9F8C8}"/>
          </ac:spMkLst>
        </pc:spChg>
        <pc:spChg chg="add del mod">
          <ac:chgData name="Guest User" userId="S::urn:spo:anon#79bf3dcfa5c6ff63a2937be9d6e6a730b2e5b670909d2e5e3a6c90ed6e9baba0::" providerId="AD" clId="Web-{C8FF755C-D100-0611-DF2B-E0F35499434A}" dt="2025-02-11T20:22:15.683" v="102"/>
          <ac:spMkLst>
            <pc:docMk/>
            <pc:sldMk cId="2190916358" sldId="410"/>
            <ac:spMk id="6" creationId="{1C2443C8-69DA-EEF2-8D11-74993511BDD1}"/>
          </ac:spMkLst>
        </pc:spChg>
        <pc:spChg chg="add mod">
          <ac:chgData name="Guest User" userId="S::urn:spo:anon#79bf3dcfa5c6ff63a2937be9d6e6a730b2e5b670909d2e5e3a6c90ed6e9baba0::" providerId="AD" clId="Web-{C8FF755C-D100-0611-DF2B-E0F35499434A}" dt="2025-02-11T20:22:17.823" v="104"/>
          <ac:spMkLst>
            <pc:docMk/>
            <pc:sldMk cId="2190916358" sldId="410"/>
            <ac:spMk id="8" creationId="{2FAE2780-D835-4584-7AFA-B4A525322AE7}"/>
          </ac:spMkLst>
        </pc:spChg>
        <pc:spChg chg="add mod">
          <ac:chgData name="Guest User" userId="S::urn:spo:anon#79bf3dcfa5c6ff63a2937be9d6e6a730b2e5b670909d2e5e3a6c90ed6e9baba0::" providerId="AD" clId="Web-{C8FF755C-D100-0611-DF2B-E0F35499434A}" dt="2025-02-11T20:22:51.449" v="109" actId="1076"/>
          <ac:spMkLst>
            <pc:docMk/>
            <pc:sldMk cId="2190916358" sldId="410"/>
            <ac:spMk id="9" creationId="{C62A75B4-F1AA-D37A-5EB2-8DADE13B2BE8}"/>
          </ac:spMkLst>
        </pc:spChg>
        <pc:picChg chg="add mod">
          <ac:chgData name="Guest User" userId="S::urn:spo:anon#79bf3dcfa5c6ff63a2937be9d6e6a730b2e5b670909d2e5e3a6c90ed6e9baba0::" providerId="AD" clId="Web-{C8FF755C-D100-0611-DF2B-E0F35499434A}" dt="2025-02-11T20:22:47.027" v="108" actId="1076"/>
          <ac:picMkLst>
            <pc:docMk/>
            <pc:sldMk cId="2190916358" sldId="410"/>
            <ac:picMk id="10" creationId="{91C5535E-6361-EDF6-0254-DB1198ADAA88}"/>
          </ac:picMkLst>
        </pc:picChg>
      </pc:sldChg>
      <pc:sldChg chg="addSp modSp add replId">
        <pc:chgData name="Guest User" userId="S::urn:spo:anon#79bf3dcfa5c6ff63a2937be9d6e6a730b2e5b670909d2e5e3a6c90ed6e9baba0::" providerId="AD" clId="Web-{C8FF755C-D100-0611-DF2B-E0F35499434A}" dt="2025-02-11T20:24:16.655" v="130" actId="1076"/>
        <pc:sldMkLst>
          <pc:docMk/>
          <pc:sldMk cId="2587028190" sldId="411"/>
        </pc:sldMkLst>
        <pc:spChg chg="mod">
          <ac:chgData name="Guest User" userId="S::urn:spo:anon#79bf3dcfa5c6ff63a2937be9d6e6a730b2e5b670909d2e5e3a6c90ed6e9baba0::" providerId="AD" clId="Web-{C8FF755C-D100-0611-DF2B-E0F35499434A}" dt="2025-02-11T20:24:09.686" v="125" actId="20577"/>
          <ac:spMkLst>
            <pc:docMk/>
            <pc:sldMk cId="2587028190" sldId="411"/>
            <ac:spMk id="2" creationId="{DFA65140-A5CB-F12B-E0DC-98A4B2D94C6C}"/>
          </ac:spMkLst>
        </pc:spChg>
        <pc:spChg chg="add mod">
          <ac:chgData name="Guest User" userId="S::urn:spo:anon#79bf3dcfa5c6ff63a2937be9d6e6a730b2e5b670909d2e5e3a6c90ed6e9baba0::" providerId="AD" clId="Web-{C8FF755C-D100-0611-DF2B-E0F35499434A}" dt="2025-02-11T20:24:16.655" v="130" actId="1076"/>
          <ac:spMkLst>
            <pc:docMk/>
            <pc:sldMk cId="2587028190" sldId="411"/>
            <ac:spMk id="3" creationId="{04CB1C02-7B48-7DF7-F834-A3175BDE5AD0}"/>
          </ac:spMkLst>
        </pc:spChg>
      </pc:sldChg>
      <pc:sldChg chg="addSp modSp add replId">
        <pc:chgData name="Guest User" userId="S::urn:spo:anon#79bf3dcfa5c6ff63a2937be9d6e6a730b2e5b670909d2e5e3a6c90ed6e9baba0::" providerId="AD" clId="Web-{C8FF755C-D100-0611-DF2B-E0F35499434A}" dt="2025-02-11T20:24:42.250" v="135" actId="1076"/>
        <pc:sldMkLst>
          <pc:docMk/>
          <pc:sldMk cId="2305368394" sldId="412"/>
        </pc:sldMkLst>
        <pc:spChg chg="mod">
          <ac:chgData name="Guest User" userId="S::urn:spo:anon#79bf3dcfa5c6ff63a2937be9d6e6a730b2e5b670909d2e5e3a6c90ed6e9baba0::" providerId="AD" clId="Web-{C8FF755C-D100-0611-DF2B-E0F35499434A}" dt="2025-02-11T20:24:34.500" v="133" actId="20577"/>
          <ac:spMkLst>
            <pc:docMk/>
            <pc:sldMk cId="2305368394" sldId="412"/>
            <ac:spMk id="2" creationId="{EFE22203-B7B3-2047-4E7F-F7231106F6CC}"/>
          </ac:spMkLst>
        </pc:spChg>
        <pc:spChg chg="add mod">
          <ac:chgData name="Guest User" userId="S::urn:spo:anon#79bf3dcfa5c6ff63a2937be9d6e6a730b2e5b670909d2e5e3a6c90ed6e9baba0::" providerId="AD" clId="Web-{C8FF755C-D100-0611-DF2B-E0F35499434A}" dt="2025-02-11T20:24:42.250" v="135" actId="1076"/>
          <ac:spMkLst>
            <pc:docMk/>
            <pc:sldMk cId="2305368394" sldId="412"/>
            <ac:spMk id="3" creationId="{5B05A8E7-D86E-3C40-7CF0-EDC91A815D82}"/>
          </ac:spMkLst>
        </pc:spChg>
      </pc:sldChg>
      <pc:sldChg chg="addSp modSp add ord replId">
        <pc:chgData name="Guest User" userId="S::urn:spo:anon#79bf3dcfa5c6ff63a2937be9d6e6a730b2e5b670909d2e5e3a6c90ed6e9baba0::" providerId="AD" clId="Web-{C8FF755C-D100-0611-DF2B-E0F35499434A}" dt="2025-02-11T20:26:06.518" v="156" actId="20577"/>
        <pc:sldMkLst>
          <pc:docMk/>
          <pc:sldMk cId="3872437199" sldId="413"/>
        </pc:sldMkLst>
        <pc:spChg chg="mod">
          <ac:chgData name="Guest User" userId="S::urn:spo:anon#79bf3dcfa5c6ff63a2937be9d6e6a730b2e5b670909d2e5e3a6c90ed6e9baba0::" providerId="AD" clId="Web-{C8FF755C-D100-0611-DF2B-E0F35499434A}" dt="2025-02-11T20:25:30.595" v="140" actId="20577"/>
          <ac:spMkLst>
            <pc:docMk/>
            <pc:sldMk cId="3872437199" sldId="413"/>
            <ac:spMk id="2" creationId="{DA0CCE6C-6CF1-B95E-7C35-004C1E9A2BDA}"/>
          </ac:spMkLst>
        </pc:spChg>
        <pc:spChg chg="add mod">
          <ac:chgData name="Guest User" userId="S::urn:spo:anon#79bf3dcfa5c6ff63a2937be9d6e6a730b2e5b670909d2e5e3a6c90ed6e9baba0::" providerId="AD" clId="Web-{C8FF755C-D100-0611-DF2B-E0F35499434A}" dt="2025-02-11T20:26:06.518" v="156" actId="20577"/>
          <ac:spMkLst>
            <pc:docMk/>
            <pc:sldMk cId="3872437199" sldId="413"/>
            <ac:spMk id="3" creationId="{1962F9B6-4847-A1D8-1A27-1A95ACB0D023}"/>
          </ac:spMkLst>
        </pc:spChg>
      </pc:sldChg>
    </pc:docChg>
  </pc:docChgLst>
  <pc:docChgLst>
    <pc:chgData name="محمد احمد بن مبروك القرشى" userId="S::s445001713@uqu.edu.sa::e7f39c98-69a4-47ee-8b23-3ecd0beb5c33" providerId="AD" clId="Web-{737423D5-4C24-351B-071D-29F296C239CB}"/>
    <pc:docChg chg="modSld">
      <pc:chgData name="محمد احمد بن مبروك القرشى" userId="S::s445001713@uqu.edu.sa::e7f39c98-69a4-47ee-8b23-3ecd0beb5c33" providerId="AD" clId="Web-{737423D5-4C24-351B-071D-29F296C239CB}" dt="2025-02-12T17:34:42.362" v="501" actId="1076"/>
      <pc:docMkLst>
        <pc:docMk/>
      </pc:docMkLst>
      <pc:sldChg chg="addSp delSp modSp">
        <pc:chgData name="محمد احمد بن مبروك القرشى" userId="S::s445001713@uqu.edu.sa::e7f39c98-69a4-47ee-8b23-3ecd0beb5c33" providerId="AD" clId="Web-{737423D5-4C24-351B-071D-29F296C239CB}" dt="2025-02-12T17:31:11.295" v="499" actId="20577"/>
        <pc:sldMkLst>
          <pc:docMk/>
          <pc:sldMk cId="2317489010" sldId="290"/>
        </pc:sldMkLst>
        <pc:spChg chg="mod">
          <ac:chgData name="محمد احمد بن مبروك القرشى" userId="S::s445001713@uqu.edu.sa::e7f39c98-69a4-47ee-8b23-3ecd0beb5c33" providerId="AD" clId="Web-{737423D5-4C24-351B-071D-29F296C239CB}" dt="2025-02-12T17:14:09.210" v="88" actId="20577"/>
          <ac:spMkLst>
            <pc:docMk/>
            <pc:sldMk cId="2317489010" sldId="290"/>
            <ac:spMk id="3" creationId="{9A426D93-A24C-A240-71D4-02E8682555FD}"/>
          </ac:spMkLst>
        </pc:spChg>
        <pc:spChg chg="add del mod">
          <ac:chgData name="محمد احمد بن مبروك القرشى" userId="S::s445001713@uqu.edu.sa::e7f39c98-69a4-47ee-8b23-3ecd0beb5c33" providerId="AD" clId="Web-{737423D5-4C24-351B-071D-29F296C239CB}" dt="2025-02-12T17:20:58.407" v="386"/>
          <ac:spMkLst>
            <pc:docMk/>
            <pc:sldMk cId="2317489010" sldId="290"/>
            <ac:spMk id="5" creationId="{5C71831F-0275-E572-F416-1D5604A4E1F3}"/>
          </ac:spMkLst>
        </pc:spChg>
        <pc:spChg chg="add del mod">
          <ac:chgData name="محمد احمد بن مبروك القرشى" userId="S::s445001713@uqu.edu.sa::e7f39c98-69a4-47ee-8b23-3ecd0beb5c33" providerId="AD" clId="Web-{737423D5-4C24-351B-071D-29F296C239CB}" dt="2025-02-12T17:21:03.298" v="390"/>
          <ac:spMkLst>
            <pc:docMk/>
            <pc:sldMk cId="2317489010" sldId="290"/>
            <ac:spMk id="6" creationId="{AED2B081-F1E1-288F-A4FE-44112EBE263E}"/>
          </ac:spMkLst>
        </pc:spChg>
        <pc:spChg chg="add mod">
          <ac:chgData name="محمد احمد بن مبروك القرشى" userId="S::s445001713@uqu.edu.sa::e7f39c98-69a4-47ee-8b23-3ecd0beb5c33" providerId="AD" clId="Web-{737423D5-4C24-351B-071D-29F296C239CB}" dt="2025-02-12T17:31:11.295" v="499" actId="20577"/>
          <ac:spMkLst>
            <pc:docMk/>
            <pc:sldMk cId="2317489010" sldId="290"/>
            <ac:spMk id="8" creationId="{A110D117-637D-E5AE-02AF-0F446476710A}"/>
          </ac:spMkLst>
        </pc:spChg>
      </pc:sldChg>
      <pc:sldChg chg="modSp">
        <pc:chgData name="محمد احمد بن مبروك القرشى" userId="S::s445001713@uqu.edu.sa::e7f39c98-69a4-47ee-8b23-3ecd0beb5c33" providerId="AD" clId="Web-{737423D5-4C24-351B-071D-29F296C239CB}" dt="2025-02-12T17:34:42.362" v="501" actId="1076"/>
        <pc:sldMkLst>
          <pc:docMk/>
          <pc:sldMk cId="3405084834" sldId="402"/>
        </pc:sldMkLst>
        <pc:picChg chg="mod">
          <ac:chgData name="محمد احمد بن مبروك القرشى" userId="S::s445001713@uqu.edu.sa::e7f39c98-69a4-47ee-8b23-3ecd0beb5c33" providerId="AD" clId="Web-{737423D5-4C24-351B-071D-29F296C239CB}" dt="2025-02-12T17:34:42.362" v="501" actId="1076"/>
          <ac:picMkLst>
            <pc:docMk/>
            <pc:sldMk cId="3405084834" sldId="402"/>
            <ac:picMk id="5" creationId="{4140E0DB-955D-66CB-6001-26B3D123A23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6A87A9A-1D59-1248-BF13-C0B0A74856E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SA"/>
          </a:p>
        </p:txBody>
      </p:sp>
      <p:sp>
        <p:nvSpPr>
          <p:cNvPr id="3" name="Date Placeholder 2">
            <a:extLst>
              <a:ext uri="{FF2B5EF4-FFF2-40B4-BE49-F238E27FC236}">
                <a16:creationId xmlns:a16="http://schemas.microsoft.com/office/drawing/2014/main" id="{F648E810-C450-904B-9F73-B8F5E166DC2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CC779C9-22ED-0E48-B8D5-F475C3270A57}" type="datetimeFigureOut">
              <a:rPr lang="en-SA" smtClean="0"/>
              <a:t>2/13/25</a:t>
            </a:fld>
            <a:endParaRPr lang="en-SA"/>
          </a:p>
        </p:txBody>
      </p:sp>
      <p:sp>
        <p:nvSpPr>
          <p:cNvPr id="4" name="Footer Placeholder 3">
            <a:extLst>
              <a:ext uri="{FF2B5EF4-FFF2-40B4-BE49-F238E27FC236}">
                <a16:creationId xmlns:a16="http://schemas.microsoft.com/office/drawing/2014/main" id="{603A83BE-BA24-D640-834B-C07FF1499F2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SA"/>
          </a:p>
        </p:txBody>
      </p:sp>
      <p:sp>
        <p:nvSpPr>
          <p:cNvPr id="5" name="Slide Number Placeholder 4">
            <a:extLst>
              <a:ext uri="{FF2B5EF4-FFF2-40B4-BE49-F238E27FC236}">
                <a16:creationId xmlns:a16="http://schemas.microsoft.com/office/drawing/2014/main" id="{1748B5B6-61C5-CC4C-8FF4-D787F6518AA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4716A39-007F-D046-95C5-9B7364097D11}" type="slidenum">
              <a:rPr lang="en-SA" smtClean="0"/>
              <a:t>‹#›</a:t>
            </a:fld>
            <a:endParaRPr lang="en-SA"/>
          </a:p>
        </p:txBody>
      </p:sp>
    </p:spTree>
    <p:extLst>
      <p:ext uri="{BB962C8B-B14F-4D97-AF65-F5344CB8AC3E}">
        <p14:creationId xmlns:p14="http://schemas.microsoft.com/office/powerpoint/2010/main" val="206879688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S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BFE1F0B-5C7E-244F-995E-BAC22A06F0E2}" type="datetimeFigureOut">
              <a:rPr lang="en-SA" smtClean="0"/>
              <a:t>2/13/25</a:t>
            </a:fld>
            <a:endParaRPr lang="en-S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S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S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333C59C-0672-C948-B9C0-99C4B0C15B32}" type="slidenum">
              <a:rPr lang="en-SA" smtClean="0"/>
              <a:t>‹#›</a:t>
            </a:fld>
            <a:endParaRPr lang="en-SA"/>
          </a:p>
        </p:txBody>
      </p:sp>
    </p:spTree>
    <p:extLst>
      <p:ext uri="{BB962C8B-B14F-4D97-AF65-F5344CB8AC3E}">
        <p14:creationId xmlns:p14="http://schemas.microsoft.com/office/powerpoint/2010/main" val="2245415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333C59C-0672-C948-B9C0-99C4B0C15B32}" type="slidenum">
              <a:rPr lang="en-SA" smtClean="0"/>
              <a:t>1</a:t>
            </a:fld>
            <a:endParaRPr lang="en-SA"/>
          </a:p>
        </p:txBody>
      </p:sp>
    </p:spTree>
    <p:extLst>
      <p:ext uri="{BB962C8B-B14F-4D97-AF65-F5344CB8AC3E}">
        <p14:creationId xmlns:p14="http://schemas.microsoft.com/office/powerpoint/2010/main" val="16358880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a:p>
        </p:txBody>
      </p:sp>
      <p:sp>
        <p:nvSpPr>
          <p:cNvPr id="4" name="Slide Number Placeholder 3"/>
          <p:cNvSpPr>
            <a:spLocks noGrp="1"/>
          </p:cNvSpPr>
          <p:nvPr>
            <p:ph type="sldNum" sz="quarter" idx="5"/>
          </p:nvPr>
        </p:nvSpPr>
        <p:spPr/>
        <p:txBody>
          <a:bodyPr/>
          <a:lstStyle/>
          <a:p>
            <a:fld id="{3333C59C-0672-C948-B9C0-99C4B0C15B32}" type="slidenum">
              <a:rPr lang="en-SA" smtClean="0"/>
              <a:t>12</a:t>
            </a:fld>
            <a:endParaRPr lang="en-SA"/>
          </a:p>
        </p:txBody>
      </p:sp>
    </p:spTree>
    <p:extLst>
      <p:ext uri="{BB962C8B-B14F-4D97-AF65-F5344CB8AC3E}">
        <p14:creationId xmlns:p14="http://schemas.microsoft.com/office/powerpoint/2010/main" val="31801658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a:p>
        </p:txBody>
      </p:sp>
      <p:sp>
        <p:nvSpPr>
          <p:cNvPr id="4" name="Slide Number Placeholder 3"/>
          <p:cNvSpPr>
            <a:spLocks noGrp="1"/>
          </p:cNvSpPr>
          <p:nvPr>
            <p:ph type="sldNum" sz="quarter" idx="5"/>
          </p:nvPr>
        </p:nvSpPr>
        <p:spPr/>
        <p:txBody>
          <a:bodyPr/>
          <a:lstStyle/>
          <a:p>
            <a:fld id="{3333C59C-0672-C948-B9C0-99C4B0C15B32}" type="slidenum">
              <a:rPr lang="en-SA" smtClean="0"/>
              <a:t>13</a:t>
            </a:fld>
            <a:endParaRPr lang="en-SA"/>
          </a:p>
        </p:txBody>
      </p:sp>
    </p:spTree>
    <p:extLst>
      <p:ext uri="{BB962C8B-B14F-4D97-AF65-F5344CB8AC3E}">
        <p14:creationId xmlns:p14="http://schemas.microsoft.com/office/powerpoint/2010/main" val="9484276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a:p>
        </p:txBody>
      </p:sp>
      <p:sp>
        <p:nvSpPr>
          <p:cNvPr id="4" name="Slide Number Placeholder 3"/>
          <p:cNvSpPr>
            <a:spLocks noGrp="1"/>
          </p:cNvSpPr>
          <p:nvPr>
            <p:ph type="sldNum" sz="quarter" idx="5"/>
          </p:nvPr>
        </p:nvSpPr>
        <p:spPr/>
        <p:txBody>
          <a:bodyPr/>
          <a:lstStyle/>
          <a:p>
            <a:fld id="{3333C59C-0672-C948-B9C0-99C4B0C15B32}" type="slidenum">
              <a:rPr lang="en-SA" smtClean="0"/>
              <a:t>14</a:t>
            </a:fld>
            <a:endParaRPr lang="en-SA"/>
          </a:p>
        </p:txBody>
      </p:sp>
    </p:spTree>
    <p:extLst>
      <p:ext uri="{BB962C8B-B14F-4D97-AF65-F5344CB8AC3E}">
        <p14:creationId xmlns:p14="http://schemas.microsoft.com/office/powerpoint/2010/main" val="28693198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a:p>
        </p:txBody>
      </p:sp>
      <p:sp>
        <p:nvSpPr>
          <p:cNvPr id="4" name="Slide Number Placeholder 3"/>
          <p:cNvSpPr>
            <a:spLocks noGrp="1"/>
          </p:cNvSpPr>
          <p:nvPr>
            <p:ph type="sldNum" sz="quarter" idx="5"/>
          </p:nvPr>
        </p:nvSpPr>
        <p:spPr/>
        <p:txBody>
          <a:bodyPr/>
          <a:lstStyle/>
          <a:p>
            <a:fld id="{3333C59C-0672-C948-B9C0-99C4B0C15B32}" type="slidenum">
              <a:rPr lang="en-SA" smtClean="0"/>
              <a:t>16</a:t>
            </a:fld>
            <a:endParaRPr lang="en-SA"/>
          </a:p>
        </p:txBody>
      </p:sp>
    </p:spTree>
    <p:extLst>
      <p:ext uri="{BB962C8B-B14F-4D97-AF65-F5344CB8AC3E}">
        <p14:creationId xmlns:p14="http://schemas.microsoft.com/office/powerpoint/2010/main" val="42071485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a:p>
        </p:txBody>
      </p:sp>
      <p:sp>
        <p:nvSpPr>
          <p:cNvPr id="4" name="Slide Number Placeholder 3"/>
          <p:cNvSpPr>
            <a:spLocks noGrp="1"/>
          </p:cNvSpPr>
          <p:nvPr>
            <p:ph type="sldNum" sz="quarter" idx="5"/>
          </p:nvPr>
        </p:nvSpPr>
        <p:spPr/>
        <p:txBody>
          <a:bodyPr/>
          <a:lstStyle/>
          <a:p>
            <a:fld id="{3333C59C-0672-C948-B9C0-99C4B0C15B32}" type="slidenum">
              <a:rPr lang="en-SA" smtClean="0"/>
              <a:t>17</a:t>
            </a:fld>
            <a:endParaRPr lang="en-SA"/>
          </a:p>
        </p:txBody>
      </p:sp>
    </p:spTree>
    <p:extLst>
      <p:ext uri="{BB962C8B-B14F-4D97-AF65-F5344CB8AC3E}">
        <p14:creationId xmlns:p14="http://schemas.microsoft.com/office/powerpoint/2010/main" val="41025530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a:p>
        </p:txBody>
      </p:sp>
      <p:sp>
        <p:nvSpPr>
          <p:cNvPr id="4" name="Slide Number Placeholder 3"/>
          <p:cNvSpPr>
            <a:spLocks noGrp="1"/>
          </p:cNvSpPr>
          <p:nvPr>
            <p:ph type="sldNum" sz="quarter" idx="5"/>
          </p:nvPr>
        </p:nvSpPr>
        <p:spPr/>
        <p:txBody>
          <a:bodyPr/>
          <a:lstStyle/>
          <a:p>
            <a:fld id="{3333C59C-0672-C948-B9C0-99C4B0C15B32}" type="slidenum">
              <a:rPr lang="en-SA" smtClean="0"/>
              <a:t>18</a:t>
            </a:fld>
            <a:endParaRPr lang="en-SA"/>
          </a:p>
        </p:txBody>
      </p:sp>
    </p:spTree>
    <p:extLst>
      <p:ext uri="{BB962C8B-B14F-4D97-AF65-F5344CB8AC3E}">
        <p14:creationId xmlns:p14="http://schemas.microsoft.com/office/powerpoint/2010/main" val="22004853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a:p>
        </p:txBody>
      </p:sp>
      <p:sp>
        <p:nvSpPr>
          <p:cNvPr id="4" name="Slide Number Placeholder 3"/>
          <p:cNvSpPr>
            <a:spLocks noGrp="1"/>
          </p:cNvSpPr>
          <p:nvPr>
            <p:ph type="sldNum" sz="quarter" idx="5"/>
          </p:nvPr>
        </p:nvSpPr>
        <p:spPr/>
        <p:txBody>
          <a:bodyPr/>
          <a:lstStyle/>
          <a:p>
            <a:fld id="{3333C59C-0672-C948-B9C0-99C4B0C15B32}" type="slidenum">
              <a:rPr lang="en-SA" smtClean="0"/>
              <a:t>19</a:t>
            </a:fld>
            <a:endParaRPr lang="en-SA"/>
          </a:p>
        </p:txBody>
      </p:sp>
    </p:spTree>
    <p:extLst>
      <p:ext uri="{BB962C8B-B14F-4D97-AF65-F5344CB8AC3E}">
        <p14:creationId xmlns:p14="http://schemas.microsoft.com/office/powerpoint/2010/main" val="8689325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a:p>
        </p:txBody>
      </p:sp>
      <p:sp>
        <p:nvSpPr>
          <p:cNvPr id="4" name="Slide Number Placeholder 3"/>
          <p:cNvSpPr>
            <a:spLocks noGrp="1"/>
          </p:cNvSpPr>
          <p:nvPr>
            <p:ph type="sldNum" sz="quarter" idx="5"/>
          </p:nvPr>
        </p:nvSpPr>
        <p:spPr/>
        <p:txBody>
          <a:bodyPr/>
          <a:lstStyle/>
          <a:p>
            <a:fld id="{3333C59C-0672-C948-B9C0-99C4B0C15B32}" type="slidenum">
              <a:rPr lang="en-SA" smtClean="0"/>
              <a:t>20</a:t>
            </a:fld>
            <a:endParaRPr lang="en-SA"/>
          </a:p>
        </p:txBody>
      </p:sp>
    </p:spTree>
    <p:extLst>
      <p:ext uri="{BB962C8B-B14F-4D97-AF65-F5344CB8AC3E}">
        <p14:creationId xmlns:p14="http://schemas.microsoft.com/office/powerpoint/2010/main" val="24534432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a:p>
        </p:txBody>
      </p:sp>
      <p:sp>
        <p:nvSpPr>
          <p:cNvPr id="4" name="Slide Number Placeholder 3"/>
          <p:cNvSpPr>
            <a:spLocks noGrp="1"/>
          </p:cNvSpPr>
          <p:nvPr>
            <p:ph type="sldNum" sz="quarter" idx="5"/>
          </p:nvPr>
        </p:nvSpPr>
        <p:spPr/>
        <p:txBody>
          <a:bodyPr/>
          <a:lstStyle/>
          <a:p>
            <a:fld id="{3333C59C-0672-C948-B9C0-99C4B0C15B32}" type="slidenum">
              <a:rPr lang="en-SA" smtClean="0"/>
              <a:t>21</a:t>
            </a:fld>
            <a:endParaRPr lang="en-SA"/>
          </a:p>
        </p:txBody>
      </p:sp>
    </p:spTree>
    <p:extLst>
      <p:ext uri="{BB962C8B-B14F-4D97-AF65-F5344CB8AC3E}">
        <p14:creationId xmlns:p14="http://schemas.microsoft.com/office/powerpoint/2010/main" val="42032441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a:p>
        </p:txBody>
      </p:sp>
      <p:sp>
        <p:nvSpPr>
          <p:cNvPr id="4" name="Slide Number Placeholder 3"/>
          <p:cNvSpPr>
            <a:spLocks noGrp="1"/>
          </p:cNvSpPr>
          <p:nvPr>
            <p:ph type="sldNum" sz="quarter" idx="5"/>
          </p:nvPr>
        </p:nvSpPr>
        <p:spPr/>
        <p:txBody>
          <a:bodyPr/>
          <a:lstStyle/>
          <a:p>
            <a:fld id="{3333C59C-0672-C948-B9C0-99C4B0C15B32}" type="slidenum">
              <a:rPr lang="en-SA" smtClean="0"/>
              <a:t>22</a:t>
            </a:fld>
            <a:endParaRPr lang="en-SA"/>
          </a:p>
        </p:txBody>
      </p:sp>
    </p:spTree>
    <p:extLst>
      <p:ext uri="{BB962C8B-B14F-4D97-AF65-F5344CB8AC3E}">
        <p14:creationId xmlns:p14="http://schemas.microsoft.com/office/powerpoint/2010/main" val="15863328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a:p>
        </p:txBody>
      </p:sp>
      <p:sp>
        <p:nvSpPr>
          <p:cNvPr id="4" name="Slide Number Placeholder 3"/>
          <p:cNvSpPr>
            <a:spLocks noGrp="1"/>
          </p:cNvSpPr>
          <p:nvPr>
            <p:ph type="sldNum" sz="quarter" idx="5"/>
          </p:nvPr>
        </p:nvSpPr>
        <p:spPr/>
        <p:txBody>
          <a:bodyPr/>
          <a:lstStyle/>
          <a:p>
            <a:fld id="{3333C59C-0672-C948-B9C0-99C4B0C15B32}" type="slidenum">
              <a:rPr lang="en-SA" smtClean="0"/>
              <a:t>4</a:t>
            </a:fld>
            <a:endParaRPr lang="en-SA"/>
          </a:p>
        </p:txBody>
      </p:sp>
    </p:spTree>
    <p:extLst>
      <p:ext uri="{BB962C8B-B14F-4D97-AF65-F5344CB8AC3E}">
        <p14:creationId xmlns:p14="http://schemas.microsoft.com/office/powerpoint/2010/main" val="2312000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43C105-1DCA-44DD-89AE-D45EE2EBE53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179E1E3-1C60-48A9-6685-8BB2DF7C055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FAEEBE8-BB18-4C03-D840-22688DBAACCE}"/>
              </a:ext>
            </a:extLst>
          </p:cNvPr>
          <p:cNvSpPr>
            <a:spLocks noGrp="1"/>
          </p:cNvSpPr>
          <p:nvPr>
            <p:ph type="body" idx="1"/>
          </p:nvPr>
        </p:nvSpPr>
        <p:spPr/>
        <p:txBody>
          <a:bodyPr/>
          <a:lstStyle/>
          <a:p>
            <a:endParaRPr lang="it-IT"/>
          </a:p>
        </p:txBody>
      </p:sp>
      <p:sp>
        <p:nvSpPr>
          <p:cNvPr id="4" name="Slide Number Placeholder 3">
            <a:extLst>
              <a:ext uri="{FF2B5EF4-FFF2-40B4-BE49-F238E27FC236}">
                <a16:creationId xmlns:a16="http://schemas.microsoft.com/office/drawing/2014/main" id="{F5C64DBC-A383-B319-3F5B-3D0AA8EDE3AE}"/>
              </a:ext>
            </a:extLst>
          </p:cNvPr>
          <p:cNvSpPr>
            <a:spLocks noGrp="1"/>
          </p:cNvSpPr>
          <p:nvPr>
            <p:ph type="sldNum" sz="quarter" idx="5"/>
          </p:nvPr>
        </p:nvSpPr>
        <p:spPr/>
        <p:txBody>
          <a:bodyPr/>
          <a:lstStyle/>
          <a:p>
            <a:fld id="{3333C59C-0672-C948-B9C0-99C4B0C15B32}" type="slidenum">
              <a:rPr lang="en-SA" smtClean="0"/>
              <a:t>24</a:t>
            </a:fld>
            <a:endParaRPr lang="en-SA"/>
          </a:p>
        </p:txBody>
      </p:sp>
    </p:spTree>
    <p:extLst>
      <p:ext uri="{BB962C8B-B14F-4D97-AF65-F5344CB8AC3E}">
        <p14:creationId xmlns:p14="http://schemas.microsoft.com/office/powerpoint/2010/main" val="41032505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E61F85-0BE0-412A-87AF-9A31E2EEAAD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E80D5E9-7214-BA3C-F756-2C544F8BE14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DCC31DB-6AC8-27F5-28A6-98AAF53D23BA}"/>
              </a:ext>
            </a:extLst>
          </p:cNvPr>
          <p:cNvSpPr>
            <a:spLocks noGrp="1"/>
          </p:cNvSpPr>
          <p:nvPr>
            <p:ph type="body" idx="1"/>
          </p:nvPr>
        </p:nvSpPr>
        <p:spPr/>
        <p:txBody>
          <a:bodyPr/>
          <a:lstStyle/>
          <a:p>
            <a:endParaRPr lang="it-IT"/>
          </a:p>
        </p:txBody>
      </p:sp>
      <p:sp>
        <p:nvSpPr>
          <p:cNvPr id="4" name="Slide Number Placeholder 3">
            <a:extLst>
              <a:ext uri="{FF2B5EF4-FFF2-40B4-BE49-F238E27FC236}">
                <a16:creationId xmlns:a16="http://schemas.microsoft.com/office/drawing/2014/main" id="{571354ED-4F59-CB0A-6BA2-6D978F0328FF}"/>
              </a:ext>
            </a:extLst>
          </p:cNvPr>
          <p:cNvSpPr>
            <a:spLocks noGrp="1"/>
          </p:cNvSpPr>
          <p:nvPr>
            <p:ph type="sldNum" sz="quarter" idx="5"/>
          </p:nvPr>
        </p:nvSpPr>
        <p:spPr/>
        <p:txBody>
          <a:bodyPr/>
          <a:lstStyle/>
          <a:p>
            <a:fld id="{3333C59C-0672-C948-B9C0-99C4B0C15B32}" type="slidenum">
              <a:rPr lang="en-SA" smtClean="0"/>
              <a:t>25</a:t>
            </a:fld>
            <a:endParaRPr lang="en-SA"/>
          </a:p>
        </p:txBody>
      </p:sp>
    </p:spTree>
    <p:extLst>
      <p:ext uri="{BB962C8B-B14F-4D97-AF65-F5344CB8AC3E}">
        <p14:creationId xmlns:p14="http://schemas.microsoft.com/office/powerpoint/2010/main" val="2937549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752315-96DD-3646-5B79-55AF920CD6A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2A893BA-838C-F444-B994-2A865449966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576C72E-BBEC-07F3-48B7-EAFD5ABD7724}"/>
              </a:ext>
            </a:extLst>
          </p:cNvPr>
          <p:cNvSpPr>
            <a:spLocks noGrp="1"/>
          </p:cNvSpPr>
          <p:nvPr>
            <p:ph type="body" idx="1"/>
          </p:nvPr>
        </p:nvSpPr>
        <p:spPr/>
        <p:txBody>
          <a:bodyPr/>
          <a:lstStyle/>
          <a:p>
            <a:endParaRPr lang="it-IT"/>
          </a:p>
        </p:txBody>
      </p:sp>
      <p:sp>
        <p:nvSpPr>
          <p:cNvPr id="4" name="Slide Number Placeholder 3">
            <a:extLst>
              <a:ext uri="{FF2B5EF4-FFF2-40B4-BE49-F238E27FC236}">
                <a16:creationId xmlns:a16="http://schemas.microsoft.com/office/drawing/2014/main" id="{3AC59E16-9C6E-7A78-E7FC-CEDB25BFBF52}"/>
              </a:ext>
            </a:extLst>
          </p:cNvPr>
          <p:cNvSpPr>
            <a:spLocks noGrp="1"/>
          </p:cNvSpPr>
          <p:nvPr>
            <p:ph type="sldNum" sz="quarter" idx="5"/>
          </p:nvPr>
        </p:nvSpPr>
        <p:spPr/>
        <p:txBody>
          <a:bodyPr/>
          <a:lstStyle/>
          <a:p>
            <a:fld id="{3333C59C-0672-C948-B9C0-99C4B0C15B32}" type="slidenum">
              <a:rPr lang="en-SA" smtClean="0"/>
              <a:t>27</a:t>
            </a:fld>
            <a:endParaRPr lang="en-SA"/>
          </a:p>
        </p:txBody>
      </p:sp>
    </p:spTree>
    <p:extLst>
      <p:ext uri="{BB962C8B-B14F-4D97-AF65-F5344CB8AC3E}">
        <p14:creationId xmlns:p14="http://schemas.microsoft.com/office/powerpoint/2010/main" val="109265599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A4AF5D-8A18-1D02-0229-4A2E9E588BA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FC54B2D-F826-DA14-E29A-2F1BA3B2B4F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BD90C6A-D979-49A8-75A8-5E83CBB52D49}"/>
              </a:ext>
            </a:extLst>
          </p:cNvPr>
          <p:cNvSpPr>
            <a:spLocks noGrp="1"/>
          </p:cNvSpPr>
          <p:nvPr>
            <p:ph type="body" idx="1"/>
          </p:nvPr>
        </p:nvSpPr>
        <p:spPr/>
        <p:txBody>
          <a:bodyPr/>
          <a:lstStyle/>
          <a:p>
            <a:endParaRPr lang="it-IT"/>
          </a:p>
        </p:txBody>
      </p:sp>
      <p:sp>
        <p:nvSpPr>
          <p:cNvPr id="4" name="Slide Number Placeholder 3">
            <a:extLst>
              <a:ext uri="{FF2B5EF4-FFF2-40B4-BE49-F238E27FC236}">
                <a16:creationId xmlns:a16="http://schemas.microsoft.com/office/drawing/2014/main" id="{E53EFD4F-F717-FF5B-024B-418BE2D5A57B}"/>
              </a:ext>
            </a:extLst>
          </p:cNvPr>
          <p:cNvSpPr>
            <a:spLocks noGrp="1"/>
          </p:cNvSpPr>
          <p:nvPr>
            <p:ph type="sldNum" sz="quarter" idx="5"/>
          </p:nvPr>
        </p:nvSpPr>
        <p:spPr/>
        <p:txBody>
          <a:bodyPr/>
          <a:lstStyle/>
          <a:p>
            <a:fld id="{3333C59C-0672-C948-B9C0-99C4B0C15B32}" type="slidenum">
              <a:rPr lang="en-SA" smtClean="0"/>
              <a:t>28</a:t>
            </a:fld>
            <a:endParaRPr lang="en-SA"/>
          </a:p>
        </p:txBody>
      </p:sp>
    </p:spTree>
    <p:extLst>
      <p:ext uri="{BB962C8B-B14F-4D97-AF65-F5344CB8AC3E}">
        <p14:creationId xmlns:p14="http://schemas.microsoft.com/office/powerpoint/2010/main" val="159885775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A427E9-17FD-428E-AB74-DCFF15556AE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2B0835C-53FB-C974-D18F-51CDBDDE163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BF6E0E9-F192-7440-2E4E-4A4A345D36B8}"/>
              </a:ext>
            </a:extLst>
          </p:cNvPr>
          <p:cNvSpPr>
            <a:spLocks noGrp="1"/>
          </p:cNvSpPr>
          <p:nvPr>
            <p:ph type="body" idx="1"/>
          </p:nvPr>
        </p:nvSpPr>
        <p:spPr/>
        <p:txBody>
          <a:bodyPr/>
          <a:lstStyle/>
          <a:p>
            <a:endParaRPr lang="it-IT"/>
          </a:p>
        </p:txBody>
      </p:sp>
      <p:sp>
        <p:nvSpPr>
          <p:cNvPr id="4" name="Slide Number Placeholder 3">
            <a:extLst>
              <a:ext uri="{FF2B5EF4-FFF2-40B4-BE49-F238E27FC236}">
                <a16:creationId xmlns:a16="http://schemas.microsoft.com/office/drawing/2014/main" id="{3D0AFA4F-0916-EE38-8C54-D79757258300}"/>
              </a:ext>
            </a:extLst>
          </p:cNvPr>
          <p:cNvSpPr>
            <a:spLocks noGrp="1"/>
          </p:cNvSpPr>
          <p:nvPr>
            <p:ph type="sldNum" sz="quarter" idx="5"/>
          </p:nvPr>
        </p:nvSpPr>
        <p:spPr/>
        <p:txBody>
          <a:bodyPr/>
          <a:lstStyle/>
          <a:p>
            <a:fld id="{3333C59C-0672-C948-B9C0-99C4B0C15B32}" type="slidenum">
              <a:rPr lang="en-SA" smtClean="0"/>
              <a:t>29</a:t>
            </a:fld>
            <a:endParaRPr lang="en-SA"/>
          </a:p>
        </p:txBody>
      </p:sp>
    </p:spTree>
    <p:extLst>
      <p:ext uri="{BB962C8B-B14F-4D97-AF65-F5344CB8AC3E}">
        <p14:creationId xmlns:p14="http://schemas.microsoft.com/office/powerpoint/2010/main" val="191170727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B59E55-D0AC-F01F-175B-CEE4229C2D8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E961B05-934D-549E-D6E6-E646BC47965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F6DCCF3-916E-6DB4-09D4-13FDB767043B}"/>
              </a:ext>
            </a:extLst>
          </p:cNvPr>
          <p:cNvSpPr>
            <a:spLocks noGrp="1"/>
          </p:cNvSpPr>
          <p:nvPr>
            <p:ph type="body" idx="1"/>
          </p:nvPr>
        </p:nvSpPr>
        <p:spPr/>
        <p:txBody>
          <a:bodyPr/>
          <a:lstStyle/>
          <a:p>
            <a:endParaRPr lang="it-IT"/>
          </a:p>
        </p:txBody>
      </p:sp>
      <p:sp>
        <p:nvSpPr>
          <p:cNvPr id="4" name="Slide Number Placeholder 3">
            <a:extLst>
              <a:ext uri="{FF2B5EF4-FFF2-40B4-BE49-F238E27FC236}">
                <a16:creationId xmlns:a16="http://schemas.microsoft.com/office/drawing/2014/main" id="{10D7E681-596A-5A96-137D-402BB7D65B12}"/>
              </a:ext>
            </a:extLst>
          </p:cNvPr>
          <p:cNvSpPr>
            <a:spLocks noGrp="1"/>
          </p:cNvSpPr>
          <p:nvPr>
            <p:ph type="sldNum" sz="quarter" idx="5"/>
          </p:nvPr>
        </p:nvSpPr>
        <p:spPr/>
        <p:txBody>
          <a:bodyPr/>
          <a:lstStyle/>
          <a:p>
            <a:fld id="{3333C59C-0672-C948-B9C0-99C4B0C15B32}" type="slidenum">
              <a:rPr lang="en-SA" smtClean="0"/>
              <a:t>30</a:t>
            </a:fld>
            <a:endParaRPr lang="en-SA"/>
          </a:p>
        </p:txBody>
      </p:sp>
    </p:spTree>
    <p:extLst>
      <p:ext uri="{BB962C8B-B14F-4D97-AF65-F5344CB8AC3E}">
        <p14:creationId xmlns:p14="http://schemas.microsoft.com/office/powerpoint/2010/main" val="176148296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5F7F6C-B889-B963-24CD-594550AF4C7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2BE2735-A17D-F524-6649-198DFBC28F7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50372AC-2042-ACD8-82E7-D9AA145D0F9D}"/>
              </a:ext>
            </a:extLst>
          </p:cNvPr>
          <p:cNvSpPr>
            <a:spLocks noGrp="1"/>
          </p:cNvSpPr>
          <p:nvPr>
            <p:ph type="body" idx="1"/>
          </p:nvPr>
        </p:nvSpPr>
        <p:spPr/>
        <p:txBody>
          <a:bodyPr/>
          <a:lstStyle/>
          <a:p>
            <a:endParaRPr lang="it-IT"/>
          </a:p>
        </p:txBody>
      </p:sp>
      <p:sp>
        <p:nvSpPr>
          <p:cNvPr id="4" name="Slide Number Placeholder 3">
            <a:extLst>
              <a:ext uri="{FF2B5EF4-FFF2-40B4-BE49-F238E27FC236}">
                <a16:creationId xmlns:a16="http://schemas.microsoft.com/office/drawing/2014/main" id="{CAC53C8F-12AD-4DD9-75C9-C024A27F0A5A}"/>
              </a:ext>
            </a:extLst>
          </p:cNvPr>
          <p:cNvSpPr>
            <a:spLocks noGrp="1"/>
          </p:cNvSpPr>
          <p:nvPr>
            <p:ph type="sldNum" sz="quarter" idx="5"/>
          </p:nvPr>
        </p:nvSpPr>
        <p:spPr/>
        <p:txBody>
          <a:bodyPr/>
          <a:lstStyle/>
          <a:p>
            <a:fld id="{3333C59C-0672-C948-B9C0-99C4B0C15B32}" type="slidenum">
              <a:rPr lang="en-SA" smtClean="0"/>
              <a:t>31</a:t>
            </a:fld>
            <a:endParaRPr lang="en-SA"/>
          </a:p>
        </p:txBody>
      </p:sp>
    </p:spTree>
    <p:extLst>
      <p:ext uri="{BB962C8B-B14F-4D97-AF65-F5344CB8AC3E}">
        <p14:creationId xmlns:p14="http://schemas.microsoft.com/office/powerpoint/2010/main" val="379043798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CD16ED-4351-352A-A1AE-5AC5CFE0B2D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C1949F7-FDAA-F56A-40BE-346FCBAF807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96DD41B-296C-C791-9ED3-7FAE355FA63B}"/>
              </a:ext>
            </a:extLst>
          </p:cNvPr>
          <p:cNvSpPr>
            <a:spLocks noGrp="1"/>
          </p:cNvSpPr>
          <p:nvPr>
            <p:ph type="body" idx="1"/>
          </p:nvPr>
        </p:nvSpPr>
        <p:spPr/>
        <p:txBody>
          <a:bodyPr/>
          <a:lstStyle/>
          <a:p>
            <a:endParaRPr lang="it-IT"/>
          </a:p>
        </p:txBody>
      </p:sp>
      <p:sp>
        <p:nvSpPr>
          <p:cNvPr id="4" name="Slide Number Placeholder 3">
            <a:extLst>
              <a:ext uri="{FF2B5EF4-FFF2-40B4-BE49-F238E27FC236}">
                <a16:creationId xmlns:a16="http://schemas.microsoft.com/office/drawing/2014/main" id="{0CAC3219-DB0E-DB79-26A7-9F50EBFA6EF2}"/>
              </a:ext>
            </a:extLst>
          </p:cNvPr>
          <p:cNvSpPr>
            <a:spLocks noGrp="1"/>
          </p:cNvSpPr>
          <p:nvPr>
            <p:ph type="sldNum" sz="quarter" idx="5"/>
          </p:nvPr>
        </p:nvSpPr>
        <p:spPr/>
        <p:txBody>
          <a:bodyPr/>
          <a:lstStyle/>
          <a:p>
            <a:fld id="{3333C59C-0672-C948-B9C0-99C4B0C15B32}" type="slidenum">
              <a:rPr lang="en-SA" smtClean="0"/>
              <a:t>32</a:t>
            </a:fld>
            <a:endParaRPr lang="en-SA"/>
          </a:p>
        </p:txBody>
      </p:sp>
    </p:spTree>
    <p:extLst>
      <p:ext uri="{BB962C8B-B14F-4D97-AF65-F5344CB8AC3E}">
        <p14:creationId xmlns:p14="http://schemas.microsoft.com/office/powerpoint/2010/main" val="235284537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DA8DAB-2498-C919-1D29-20AF246F5A9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4A7D58E-F64A-A062-F32D-8606D994A54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524DF09-16DD-2D37-B420-72534F1BE145}"/>
              </a:ext>
            </a:extLst>
          </p:cNvPr>
          <p:cNvSpPr>
            <a:spLocks noGrp="1"/>
          </p:cNvSpPr>
          <p:nvPr>
            <p:ph type="body" idx="1"/>
          </p:nvPr>
        </p:nvSpPr>
        <p:spPr/>
        <p:txBody>
          <a:bodyPr/>
          <a:lstStyle/>
          <a:p>
            <a:endParaRPr lang="it-IT"/>
          </a:p>
        </p:txBody>
      </p:sp>
      <p:sp>
        <p:nvSpPr>
          <p:cNvPr id="4" name="Slide Number Placeholder 3">
            <a:extLst>
              <a:ext uri="{FF2B5EF4-FFF2-40B4-BE49-F238E27FC236}">
                <a16:creationId xmlns:a16="http://schemas.microsoft.com/office/drawing/2014/main" id="{32D619D0-E481-D7C7-19AF-2100D81B1EEA}"/>
              </a:ext>
            </a:extLst>
          </p:cNvPr>
          <p:cNvSpPr>
            <a:spLocks noGrp="1"/>
          </p:cNvSpPr>
          <p:nvPr>
            <p:ph type="sldNum" sz="quarter" idx="5"/>
          </p:nvPr>
        </p:nvSpPr>
        <p:spPr/>
        <p:txBody>
          <a:bodyPr/>
          <a:lstStyle/>
          <a:p>
            <a:fld id="{3333C59C-0672-C948-B9C0-99C4B0C15B32}" type="slidenum">
              <a:rPr lang="en-SA" smtClean="0"/>
              <a:t>33</a:t>
            </a:fld>
            <a:endParaRPr lang="en-SA"/>
          </a:p>
        </p:txBody>
      </p:sp>
    </p:spTree>
    <p:extLst>
      <p:ext uri="{BB962C8B-B14F-4D97-AF65-F5344CB8AC3E}">
        <p14:creationId xmlns:p14="http://schemas.microsoft.com/office/powerpoint/2010/main" val="216390527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048981-A8D8-8B02-3E3A-FC072352F94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D6F4F02-8C36-CE9D-DC56-CCE830085A2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D73CFC8-1EE7-9D2D-B14C-B7E4145F7B1F}"/>
              </a:ext>
            </a:extLst>
          </p:cNvPr>
          <p:cNvSpPr>
            <a:spLocks noGrp="1"/>
          </p:cNvSpPr>
          <p:nvPr>
            <p:ph type="body" idx="1"/>
          </p:nvPr>
        </p:nvSpPr>
        <p:spPr/>
        <p:txBody>
          <a:bodyPr/>
          <a:lstStyle/>
          <a:p>
            <a:endParaRPr lang="it-IT"/>
          </a:p>
        </p:txBody>
      </p:sp>
      <p:sp>
        <p:nvSpPr>
          <p:cNvPr id="4" name="Slide Number Placeholder 3">
            <a:extLst>
              <a:ext uri="{FF2B5EF4-FFF2-40B4-BE49-F238E27FC236}">
                <a16:creationId xmlns:a16="http://schemas.microsoft.com/office/drawing/2014/main" id="{524B9720-0511-918D-1C49-E381C49B7171}"/>
              </a:ext>
            </a:extLst>
          </p:cNvPr>
          <p:cNvSpPr>
            <a:spLocks noGrp="1"/>
          </p:cNvSpPr>
          <p:nvPr>
            <p:ph type="sldNum" sz="quarter" idx="5"/>
          </p:nvPr>
        </p:nvSpPr>
        <p:spPr/>
        <p:txBody>
          <a:bodyPr/>
          <a:lstStyle/>
          <a:p>
            <a:fld id="{3333C59C-0672-C948-B9C0-99C4B0C15B32}" type="slidenum">
              <a:rPr lang="en-SA" smtClean="0"/>
              <a:t>35</a:t>
            </a:fld>
            <a:endParaRPr lang="en-SA"/>
          </a:p>
        </p:txBody>
      </p:sp>
    </p:spTree>
    <p:extLst>
      <p:ext uri="{BB962C8B-B14F-4D97-AF65-F5344CB8AC3E}">
        <p14:creationId xmlns:p14="http://schemas.microsoft.com/office/powerpoint/2010/main" val="29539023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a:p>
        </p:txBody>
      </p:sp>
      <p:sp>
        <p:nvSpPr>
          <p:cNvPr id="4" name="Slide Number Placeholder 3"/>
          <p:cNvSpPr>
            <a:spLocks noGrp="1"/>
          </p:cNvSpPr>
          <p:nvPr>
            <p:ph type="sldNum" sz="quarter" idx="5"/>
          </p:nvPr>
        </p:nvSpPr>
        <p:spPr/>
        <p:txBody>
          <a:bodyPr/>
          <a:lstStyle/>
          <a:p>
            <a:fld id="{3333C59C-0672-C948-B9C0-99C4B0C15B32}" type="slidenum">
              <a:rPr lang="en-SA" smtClean="0"/>
              <a:t>5</a:t>
            </a:fld>
            <a:endParaRPr lang="en-SA"/>
          </a:p>
        </p:txBody>
      </p:sp>
    </p:spTree>
    <p:extLst>
      <p:ext uri="{BB962C8B-B14F-4D97-AF65-F5344CB8AC3E}">
        <p14:creationId xmlns:p14="http://schemas.microsoft.com/office/powerpoint/2010/main" val="414096140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25B3C8-7ACE-BEED-1A9F-AA7EB89A6A1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4AD26FC-3139-942E-7D4A-713263E7F95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57F84CA-3CDC-483E-F9DF-4E00F9B8FACD}"/>
              </a:ext>
            </a:extLst>
          </p:cNvPr>
          <p:cNvSpPr>
            <a:spLocks noGrp="1"/>
          </p:cNvSpPr>
          <p:nvPr>
            <p:ph type="body" idx="1"/>
          </p:nvPr>
        </p:nvSpPr>
        <p:spPr/>
        <p:txBody>
          <a:bodyPr/>
          <a:lstStyle/>
          <a:p>
            <a:endParaRPr lang="it-IT"/>
          </a:p>
        </p:txBody>
      </p:sp>
      <p:sp>
        <p:nvSpPr>
          <p:cNvPr id="4" name="Slide Number Placeholder 3">
            <a:extLst>
              <a:ext uri="{FF2B5EF4-FFF2-40B4-BE49-F238E27FC236}">
                <a16:creationId xmlns:a16="http://schemas.microsoft.com/office/drawing/2014/main" id="{09D12A6A-5E3F-139A-D4A0-E043FAFB7EDE}"/>
              </a:ext>
            </a:extLst>
          </p:cNvPr>
          <p:cNvSpPr>
            <a:spLocks noGrp="1"/>
          </p:cNvSpPr>
          <p:nvPr>
            <p:ph type="sldNum" sz="quarter" idx="5"/>
          </p:nvPr>
        </p:nvSpPr>
        <p:spPr/>
        <p:txBody>
          <a:bodyPr/>
          <a:lstStyle/>
          <a:p>
            <a:fld id="{3333C59C-0672-C948-B9C0-99C4B0C15B32}" type="slidenum">
              <a:rPr lang="en-SA" smtClean="0"/>
              <a:t>36</a:t>
            </a:fld>
            <a:endParaRPr lang="en-SA"/>
          </a:p>
        </p:txBody>
      </p:sp>
    </p:spTree>
    <p:extLst>
      <p:ext uri="{BB962C8B-B14F-4D97-AF65-F5344CB8AC3E}">
        <p14:creationId xmlns:p14="http://schemas.microsoft.com/office/powerpoint/2010/main" val="33881186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F1ACA8-AF61-1B78-160D-287B54368DD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33B4AFE-FB17-6951-94A1-31906A3CCC8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3DCA33C-AE37-2600-7DCA-A6D2E7C057E9}"/>
              </a:ext>
            </a:extLst>
          </p:cNvPr>
          <p:cNvSpPr>
            <a:spLocks noGrp="1"/>
          </p:cNvSpPr>
          <p:nvPr>
            <p:ph type="body" idx="1"/>
          </p:nvPr>
        </p:nvSpPr>
        <p:spPr/>
        <p:txBody>
          <a:bodyPr/>
          <a:lstStyle/>
          <a:p>
            <a:endParaRPr lang="it-IT"/>
          </a:p>
        </p:txBody>
      </p:sp>
      <p:sp>
        <p:nvSpPr>
          <p:cNvPr id="4" name="Slide Number Placeholder 3">
            <a:extLst>
              <a:ext uri="{FF2B5EF4-FFF2-40B4-BE49-F238E27FC236}">
                <a16:creationId xmlns:a16="http://schemas.microsoft.com/office/drawing/2014/main" id="{B23015C9-8927-101E-1F21-3430818CF26B}"/>
              </a:ext>
            </a:extLst>
          </p:cNvPr>
          <p:cNvSpPr>
            <a:spLocks noGrp="1"/>
          </p:cNvSpPr>
          <p:nvPr>
            <p:ph type="sldNum" sz="quarter" idx="5"/>
          </p:nvPr>
        </p:nvSpPr>
        <p:spPr/>
        <p:txBody>
          <a:bodyPr/>
          <a:lstStyle/>
          <a:p>
            <a:fld id="{3333C59C-0672-C948-B9C0-99C4B0C15B32}" type="slidenum">
              <a:rPr lang="en-SA" smtClean="0"/>
              <a:t>37</a:t>
            </a:fld>
            <a:endParaRPr lang="en-SA"/>
          </a:p>
        </p:txBody>
      </p:sp>
    </p:spTree>
    <p:extLst>
      <p:ext uri="{BB962C8B-B14F-4D97-AF65-F5344CB8AC3E}">
        <p14:creationId xmlns:p14="http://schemas.microsoft.com/office/powerpoint/2010/main" val="27696804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E26DFF-889C-18E9-427E-C662670049B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1D002D8-8EA3-7688-B67E-F7B6A16DDCB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89C28A5-60A7-EEF9-351F-05B56187F36A}"/>
              </a:ext>
            </a:extLst>
          </p:cNvPr>
          <p:cNvSpPr>
            <a:spLocks noGrp="1"/>
          </p:cNvSpPr>
          <p:nvPr>
            <p:ph type="body" idx="1"/>
          </p:nvPr>
        </p:nvSpPr>
        <p:spPr/>
        <p:txBody>
          <a:bodyPr/>
          <a:lstStyle/>
          <a:p>
            <a:endParaRPr lang="it-IT"/>
          </a:p>
        </p:txBody>
      </p:sp>
      <p:sp>
        <p:nvSpPr>
          <p:cNvPr id="4" name="Slide Number Placeholder 3">
            <a:extLst>
              <a:ext uri="{FF2B5EF4-FFF2-40B4-BE49-F238E27FC236}">
                <a16:creationId xmlns:a16="http://schemas.microsoft.com/office/drawing/2014/main" id="{B65532F3-B80A-57EB-E5E1-DBB287A7F5B1}"/>
              </a:ext>
            </a:extLst>
          </p:cNvPr>
          <p:cNvSpPr>
            <a:spLocks noGrp="1"/>
          </p:cNvSpPr>
          <p:nvPr>
            <p:ph type="sldNum" sz="quarter" idx="5"/>
          </p:nvPr>
        </p:nvSpPr>
        <p:spPr/>
        <p:txBody>
          <a:bodyPr/>
          <a:lstStyle/>
          <a:p>
            <a:fld id="{3333C59C-0672-C948-B9C0-99C4B0C15B32}" type="slidenum">
              <a:rPr lang="en-SA" smtClean="0"/>
              <a:t>38</a:t>
            </a:fld>
            <a:endParaRPr lang="en-SA"/>
          </a:p>
        </p:txBody>
      </p:sp>
    </p:spTree>
    <p:extLst>
      <p:ext uri="{BB962C8B-B14F-4D97-AF65-F5344CB8AC3E}">
        <p14:creationId xmlns:p14="http://schemas.microsoft.com/office/powerpoint/2010/main" val="424309283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B9F156-1DC2-C136-496C-7337B75A4E8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F25F24E-8FC2-0676-80CE-87A6303771B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39E7481-82D0-068B-AC82-60B5367D4242}"/>
              </a:ext>
            </a:extLst>
          </p:cNvPr>
          <p:cNvSpPr>
            <a:spLocks noGrp="1"/>
          </p:cNvSpPr>
          <p:nvPr>
            <p:ph type="body" idx="1"/>
          </p:nvPr>
        </p:nvSpPr>
        <p:spPr/>
        <p:txBody>
          <a:bodyPr/>
          <a:lstStyle/>
          <a:p>
            <a:endParaRPr lang="it-IT"/>
          </a:p>
        </p:txBody>
      </p:sp>
      <p:sp>
        <p:nvSpPr>
          <p:cNvPr id="4" name="Slide Number Placeholder 3">
            <a:extLst>
              <a:ext uri="{FF2B5EF4-FFF2-40B4-BE49-F238E27FC236}">
                <a16:creationId xmlns:a16="http://schemas.microsoft.com/office/drawing/2014/main" id="{659EA5ED-C6E2-2F36-1FC9-29699FAD02BE}"/>
              </a:ext>
            </a:extLst>
          </p:cNvPr>
          <p:cNvSpPr>
            <a:spLocks noGrp="1"/>
          </p:cNvSpPr>
          <p:nvPr>
            <p:ph type="sldNum" sz="quarter" idx="5"/>
          </p:nvPr>
        </p:nvSpPr>
        <p:spPr/>
        <p:txBody>
          <a:bodyPr/>
          <a:lstStyle/>
          <a:p>
            <a:fld id="{3333C59C-0672-C948-B9C0-99C4B0C15B32}" type="slidenum">
              <a:rPr lang="en-SA" smtClean="0"/>
              <a:t>39</a:t>
            </a:fld>
            <a:endParaRPr lang="en-SA"/>
          </a:p>
        </p:txBody>
      </p:sp>
    </p:spTree>
    <p:extLst>
      <p:ext uri="{BB962C8B-B14F-4D97-AF65-F5344CB8AC3E}">
        <p14:creationId xmlns:p14="http://schemas.microsoft.com/office/powerpoint/2010/main" val="244602947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F77644-183D-0608-40D7-EC61ED6F5D5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25054A6-48DA-6D21-1572-7A8D96DADA7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9D8C9D4-08AA-D863-5F27-DB52E5901428}"/>
              </a:ext>
            </a:extLst>
          </p:cNvPr>
          <p:cNvSpPr>
            <a:spLocks noGrp="1"/>
          </p:cNvSpPr>
          <p:nvPr>
            <p:ph type="body" idx="1"/>
          </p:nvPr>
        </p:nvSpPr>
        <p:spPr/>
        <p:txBody>
          <a:bodyPr/>
          <a:lstStyle/>
          <a:p>
            <a:endParaRPr lang="it-IT"/>
          </a:p>
        </p:txBody>
      </p:sp>
      <p:sp>
        <p:nvSpPr>
          <p:cNvPr id="4" name="Slide Number Placeholder 3">
            <a:extLst>
              <a:ext uri="{FF2B5EF4-FFF2-40B4-BE49-F238E27FC236}">
                <a16:creationId xmlns:a16="http://schemas.microsoft.com/office/drawing/2014/main" id="{FB3661F3-9C0A-EDCB-EECB-6B28E77C34F9}"/>
              </a:ext>
            </a:extLst>
          </p:cNvPr>
          <p:cNvSpPr>
            <a:spLocks noGrp="1"/>
          </p:cNvSpPr>
          <p:nvPr>
            <p:ph type="sldNum" sz="quarter" idx="5"/>
          </p:nvPr>
        </p:nvSpPr>
        <p:spPr/>
        <p:txBody>
          <a:bodyPr/>
          <a:lstStyle/>
          <a:p>
            <a:fld id="{3333C59C-0672-C948-B9C0-99C4B0C15B32}" type="slidenum">
              <a:rPr lang="en-SA" smtClean="0"/>
              <a:t>40</a:t>
            </a:fld>
            <a:endParaRPr lang="en-SA"/>
          </a:p>
        </p:txBody>
      </p:sp>
    </p:spTree>
    <p:extLst>
      <p:ext uri="{BB962C8B-B14F-4D97-AF65-F5344CB8AC3E}">
        <p14:creationId xmlns:p14="http://schemas.microsoft.com/office/powerpoint/2010/main" val="117887307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4520CD-DA7D-38DC-2637-0B43536E103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23E6300-0C5B-6711-9368-D07BBF5DDB9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150DAAB-4EA9-D33A-E5EE-550BCAB125A0}"/>
              </a:ext>
            </a:extLst>
          </p:cNvPr>
          <p:cNvSpPr>
            <a:spLocks noGrp="1"/>
          </p:cNvSpPr>
          <p:nvPr>
            <p:ph type="body" idx="1"/>
          </p:nvPr>
        </p:nvSpPr>
        <p:spPr/>
        <p:txBody>
          <a:bodyPr/>
          <a:lstStyle/>
          <a:p>
            <a:endParaRPr lang="it-IT"/>
          </a:p>
        </p:txBody>
      </p:sp>
      <p:sp>
        <p:nvSpPr>
          <p:cNvPr id="4" name="Slide Number Placeholder 3">
            <a:extLst>
              <a:ext uri="{FF2B5EF4-FFF2-40B4-BE49-F238E27FC236}">
                <a16:creationId xmlns:a16="http://schemas.microsoft.com/office/drawing/2014/main" id="{3E56C34C-B01B-1185-2703-5640F62247E0}"/>
              </a:ext>
            </a:extLst>
          </p:cNvPr>
          <p:cNvSpPr>
            <a:spLocks noGrp="1"/>
          </p:cNvSpPr>
          <p:nvPr>
            <p:ph type="sldNum" sz="quarter" idx="5"/>
          </p:nvPr>
        </p:nvSpPr>
        <p:spPr/>
        <p:txBody>
          <a:bodyPr/>
          <a:lstStyle/>
          <a:p>
            <a:fld id="{3333C59C-0672-C948-B9C0-99C4B0C15B32}" type="slidenum">
              <a:rPr lang="en-SA" smtClean="0"/>
              <a:t>41</a:t>
            </a:fld>
            <a:endParaRPr lang="en-SA"/>
          </a:p>
        </p:txBody>
      </p:sp>
    </p:spTree>
    <p:extLst>
      <p:ext uri="{BB962C8B-B14F-4D97-AF65-F5344CB8AC3E}">
        <p14:creationId xmlns:p14="http://schemas.microsoft.com/office/powerpoint/2010/main" val="157235100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FD7595-DE8D-08AC-117C-E7CA9610B7D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318D546-32E8-7545-A727-091777984D7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373E264-9556-0785-AF28-D5116F421E9A}"/>
              </a:ext>
            </a:extLst>
          </p:cNvPr>
          <p:cNvSpPr>
            <a:spLocks noGrp="1"/>
          </p:cNvSpPr>
          <p:nvPr>
            <p:ph type="body" idx="1"/>
          </p:nvPr>
        </p:nvSpPr>
        <p:spPr/>
        <p:txBody>
          <a:bodyPr/>
          <a:lstStyle/>
          <a:p>
            <a:endParaRPr lang="it-IT"/>
          </a:p>
        </p:txBody>
      </p:sp>
      <p:sp>
        <p:nvSpPr>
          <p:cNvPr id="4" name="Slide Number Placeholder 3">
            <a:extLst>
              <a:ext uri="{FF2B5EF4-FFF2-40B4-BE49-F238E27FC236}">
                <a16:creationId xmlns:a16="http://schemas.microsoft.com/office/drawing/2014/main" id="{D92493B5-7057-4BFB-80AC-3117D3C3F500}"/>
              </a:ext>
            </a:extLst>
          </p:cNvPr>
          <p:cNvSpPr>
            <a:spLocks noGrp="1"/>
          </p:cNvSpPr>
          <p:nvPr>
            <p:ph type="sldNum" sz="quarter" idx="5"/>
          </p:nvPr>
        </p:nvSpPr>
        <p:spPr/>
        <p:txBody>
          <a:bodyPr/>
          <a:lstStyle/>
          <a:p>
            <a:fld id="{3333C59C-0672-C948-B9C0-99C4B0C15B32}" type="slidenum">
              <a:rPr lang="en-SA" smtClean="0"/>
              <a:t>42</a:t>
            </a:fld>
            <a:endParaRPr lang="en-SA"/>
          </a:p>
        </p:txBody>
      </p:sp>
    </p:spTree>
    <p:extLst>
      <p:ext uri="{BB962C8B-B14F-4D97-AF65-F5344CB8AC3E}">
        <p14:creationId xmlns:p14="http://schemas.microsoft.com/office/powerpoint/2010/main" val="202340223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45B7F5-6409-5E66-AE1C-C084145F722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5093502-0804-B66F-84B7-30CDAAC1547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9A08757-5D38-7874-4408-BBC67BD1D590}"/>
              </a:ext>
            </a:extLst>
          </p:cNvPr>
          <p:cNvSpPr>
            <a:spLocks noGrp="1"/>
          </p:cNvSpPr>
          <p:nvPr>
            <p:ph type="body" idx="1"/>
          </p:nvPr>
        </p:nvSpPr>
        <p:spPr/>
        <p:txBody>
          <a:bodyPr/>
          <a:lstStyle/>
          <a:p>
            <a:endParaRPr lang="it-IT"/>
          </a:p>
        </p:txBody>
      </p:sp>
      <p:sp>
        <p:nvSpPr>
          <p:cNvPr id="4" name="Slide Number Placeholder 3">
            <a:extLst>
              <a:ext uri="{FF2B5EF4-FFF2-40B4-BE49-F238E27FC236}">
                <a16:creationId xmlns:a16="http://schemas.microsoft.com/office/drawing/2014/main" id="{6883CC46-7766-479A-58D4-DE599103D7E6}"/>
              </a:ext>
            </a:extLst>
          </p:cNvPr>
          <p:cNvSpPr>
            <a:spLocks noGrp="1"/>
          </p:cNvSpPr>
          <p:nvPr>
            <p:ph type="sldNum" sz="quarter" idx="5"/>
          </p:nvPr>
        </p:nvSpPr>
        <p:spPr/>
        <p:txBody>
          <a:bodyPr/>
          <a:lstStyle/>
          <a:p>
            <a:fld id="{3333C59C-0672-C948-B9C0-99C4B0C15B32}" type="slidenum">
              <a:rPr lang="en-SA" smtClean="0"/>
              <a:t>43</a:t>
            </a:fld>
            <a:endParaRPr lang="en-SA"/>
          </a:p>
        </p:txBody>
      </p:sp>
    </p:spTree>
    <p:extLst>
      <p:ext uri="{BB962C8B-B14F-4D97-AF65-F5344CB8AC3E}">
        <p14:creationId xmlns:p14="http://schemas.microsoft.com/office/powerpoint/2010/main" val="319234893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FBD719-77DF-8448-1C26-AADC6EBB4D4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EE25CA0-C100-5159-1B36-0DD118DE3C6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08946D8-B2C0-A2E2-EF4B-9D55B89DA350}"/>
              </a:ext>
            </a:extLst>
          </p:cNvPr>
          <p:cNvSpPr>
            <a:spLocks noGrp="1"/>
          </p:cNvSpPr>
          <p:nvPr>
            <p:ph type="body" idx="1"/>
          </p:nvPr>
        </p:nvSpPr>
        <p:spPr/>
        <p:txBody>
          <a:bodyPr/>
          <a:lstStyle/>
          <a:p>
            <a:endParaRPr lang="it-IT"/>
          </a:p>
        </p:txBody>
      </p:sp>
      <p:sp>
        <p:nvSpPr>
          <p:cNvPr id="4" name="Slide Number Placeholder 3">
            <a:extLst>
              <a:ext uri="{FF2B5EF4-FFF2-40B4-BE49-F238E27FC236}">
                <a16:creationId xmlns:a16="http://schemas.microsoft.com/office/drawing/2014/main" id="{4F350FB3-C526-DBF1-9E4C-2123849CFF59}"/>
              </a:ext>
            </a:extLst>
          </p:cNvPr>
          <p:cNvSpPr>
            <a:spLocks noGrp="1"/>
          </p:cNvSpPr>
          <p:nvPr>
            <p:ph type="sldNum" sz="quarter" idx="5"/>
          </p:nvPr>
        </p:nvSpPr>
        <p:spPr/>
        <p:txBody>
          <a:bodyPr/>
          <a:lstStyle/>
          <a:p>
            <a:fld id="{3333C59C-0672-C948-B9C0-99C4B0C15B32}" type="slidenum">
              <a:rPr lang="en-SA" smtClean="0"/>
              <a:t>44</a:t>
            </a:fld>
            <a:endParaRPr lang="en-SA"/>
          </a:p>
        </p:txBody>
      </p:sp>
    </p:spTree>
    <p:extLst>
      <p:ext uri="{BB962C8B-B14F-4D97-AF65-F5344CB8AC3E}">
        <p14:creationId xmlns:p14="http://schemas.microsoft.com/office/powerpoint/2010/main" val="21460797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a:p>
        </p:txBody>
      </p:sp>
      <p:sp>
        <p:nvSpPr>
          <p:cNvPr id="4" name="Slide Number Placeholder 3"/>
          <p:cNvSpPr>
            <a:spLocks noGrp="1"/>
          </p:cNvSpPr>
          <p:nvPr>
            <p:ph type="sldNum" sz="quarter" idx="5"/>
          </p:nvPr>
        </p:nvSpPr>
        <p:spPr/>
        <p:txBody>
          <a:bodyPr/>
          <a:lstStyle/>
          <a:p>
            <a:fld id="{3333C59C-0672-C948-B9C0-99C4B0C15B32}" type="slidenum">
              <a:rPr lang="en-SA" smtClean="0"/>
              <a:t>6</a:t>
            </a:fld>
            <a:endParaRPr lang="en-SA"/>
          </a:p>
        </p:txBody>
      </p:sp>
    </p:spTree>
    <p:extLst>
      <p:ext uri="{BB962C8B-B14F-4D97-AF65-F5344CB8AC3E}">
        <p14:creationId xmlns:p14="http://schemas.microsoft.com/office/powerpoint/2010/main" val="26351741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sz="1800" b="0" i="0" u="none" strike="noStrike" baseline="0" err="1">
                <a:solidFill>
                  <a:srgbClr val="0000FF"/>
                </a:solidFill>
                <a:latin typeface="Courier"/>
              </a:rPr>
              <a:t>uname</a:t>
            </a:r>
            <a:r>
              <a:rPr lang="it-IT" sz="1800" b="0" i="0" u="none" strike="noStrike" baseline="0">
                <a:solidFill>
                  <a:srgbClr val="0000FF"/>
                </a:solidFill>
                <a:latin typeface="Courier"/>
              </a:rPr>
              <a:t> -o –r</a:t>
            </a:r>
            <a:endParaRPr lang="it-IT"/>
          </a:p>
        </p:txBody>
      </p:sp>
      <p:sp>
        <p:nvSpPr>
          <p:cNvPr id="4" name="Slide Number Placeholder 3"/>
          <p:cNvSpPr>
            <a:spLocks noGrp="1"/>
          </p:cNvSpPr>
          <p:nvPr>
            <p:ph type="sldNum" sz="quarter" idx="5"/>
          </p:nvPr>
        </p:nvSpPr>
        <p:spPr/>
        <p:txBody>
          <a:bodyPr/>
          <a:lstStyle/>
          <a:p>
            <a:fld id="{3333C59C-0672-C948-B9C0-99C4B0C15B32}" type="slidenum">
              <a:rPr lang="en-SA" smtClean="0"/>
              <a:t>7</a:t>
            </a:fld>
            <a:endParaRPr lang="en-SA"/>
          </a:p>
        </p:txBody>
      </p:sp>
    </p:spTree>
    <p:extLst>
      <p:ext uri="{BB962C8B-B14F-4D97-AF65-F5344CB8AC3E}">
        <p14:creationId xmlns:p14="http://schemas.microsoft.com/office/powerpoint/2010/main" val="35751656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a:p>
        </p:txBody>
      </p:sp>
      <p:sp>
        <p:nvSpPr>
          <p:cNvPr id="4" name="Slide Number Placeholder 3"/>
          <p:cNvSpPr>
            <a:spLocks noGrp="1"/>
          </p:cNvSpPr>
          <p:nvPr>
            <p:ph type="sldNum" sz="quarter" idx="5"/>
          </p:nvPr>
        </p:nvSpPr>
        <p:spPr/>
        <p:txBody>
          <a:bodyPr/>
          <a:lstStyle/>
          <a:p>
            <a:fld id="{3333C59C-0672-C948-B9C0-99C4B0C15B32}" type="slidenum">
              <a:rPr lang="en-SA" smtClean="0"/>
              <a:t>8</a:t>
            </a:fld>
            <a:endParaRPr lang="en-SA"/>
          </a:p>
        </p:txBody>
      </p:sp>
    </p:spTree>
    <p:extLst>
      <p:ext uri="{BB962C8B-B14F-4D97-AF65-F5344CB8AC3E}">
        <p14:creationId xmlns:p14="http://schemas.microsoft.com/office/powerpoint/2010/main" val="31413773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a:p>
        </p:txBody>
      </p:sp>
      <p:sp>
        <p:nvSpPr>
          <p:cNvPr id="4" name="Slide Number Placeholder 3"/>
          <p:cNvSpPr>
            <a:spLocks noGrp="1"/>
          </p:cNvSpPr>
          <p:nvPr>
            <p:ph type="sldNum" sz="quarter" idx="5"/>
          </p:nvPr>
        </p:nvSpPr>
        <p:spPr/>
        <p:txBody>
          <a:bodyPr/>
          <a:lstStyle/>
          <a:p>
            <a:fld id="{3333C59C-0672-C948-B9C0-99C4B0C15B32}" type="slidenum">
              <a:rPr lang="en-SA" smtClean="0"/>
              <a:t>9</a:t>
            </a:fld>
            <a:endParaRPr lang="en-SA"/>
          </a:p>
        </p:txBody>
      </p:sp>
    </p:spTree>
    <p:extLst>
      <p:ext uri="{BB962C8B-B14F-4D97-AF65-F5344CB8AC3E}">
        <p14:creationId xmlns:p14="http://schemas.microsoft.com/office/powerpoint/2010/main" val="1140205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a:p>
        </p:txBody>
      </p:sp>
      <p:sp>
        <p:nvSpPr>
          <p:cNvPr id="4" name="Slide Number Placeholder 3"/>
          <p:cNvSpPr>
            <a:spLocks noGrp="1"/>
          </p:cNvSpPr>
          <p:nvPr>
            <p:ph type="sldNum" sz="quarter" idx="5"/>
          </p:nvPr>
        </p:nvSpPr>
        <p:spPr/>
        <p:txBody>
          <a:bodyPr/>
          <a:lstStyle/>
          <a:p>
            <a:fld id="{3333C59C-0672-C948-B9C0-99C4B0C15B32}" type="slidenum">
              <a:rPr lang="en-SA" smtClean="0"/>
              <a:t>10</a:t>
            </a:fld>
            <a:endParaRPr lang="en-SA"/>
          </a:p>
        </p:txBody>
      </p:sp>
    </p:spTree>
    <p:extLst>
      <p:ext uri="{BB962C8B-B14F-4D97-AF65-F5344CB8AC3E}">
        <p14:creationId xmlns:p14="http://schemas.microsoft.com/office/powerpoint/2010/main" val="16252622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a:p>
        </p:txBody>
      </p:sp>
      <p:sp>
        <p:nvSpPr>
          <p:cNvPr id="4" name="Slide Number Placeholder 3"/>
          <p:cNvSpPr>
            <a:spLocks noGrp="1"/>
          </p:cNvSpPr>
          <p:nvPr>
            <p:ph type="sldNum" sz="quarter" idx="5"/>
          </p:nvPr>
        </p:nvSpPr>
        <p:spPr/>
        <p:txBody>
          <a:bodyPr/>
          <a:lstStyle/>
          <a:p>
            <a:fld id="{3333C59C-0672-C948-B9C0-99C4B0C15B32}" type="slidenum">
              <a:rPr lang="en-SA" smtClean="0"/>
              <a:t>11</a:t>
            </a:fld>
            <a:endParaRPr lang="en-SA"/>
          </a:p>
        </p:txBody>
      </p:sp>
    </p:spTree>
    <p:extLst>
      <p:ext uri="{BB962C8B-B14F-4D97-AF65-F5344CB8AC3E}">
        <p14:creationId xmlns:p14="http://schemas.microsoft.com/office/powerpoint/2010/main" val="110076314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3.jpeg"/><Relationship Id="rId1" Type="http://schemas.openxmlformats.org/officeDocument/2006/relationships/slideMaster" Target="../slideMasters/slideMaster1.xml"/><Relationship Id="rId4" Type="http://schemas.openxmlformats.org/officeDocument/2006/relationships/image" Target="../media/image12.emf"/></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2.png"/><Relationship Id="rId7" Type="http://schemas.openxmlformats.org/officeDocument/2006/relationships/image" Target="../media/image9.png"/><Relationship Id="rId2" Type="http://schemas.openxmlformats.org/officeDocument/2006/relationships/image" Target="../media/image5.jpeg"/><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emf"/></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15.png"/><Relationship Id="rId7" Type="http://schemas.openxmlformats.org/officeDocument/2006/relationships/image" Target="../media/image9.png"/><Relationship Id="rId2" Type="http://schemas.openxmlformats.org/officeDocument/2006/relationships/image" Target="../media/image14.jpeg"/><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2.png"/><Relationship Id="rId9"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2.png"/><Relationship Id="rId7" Type="http://schemas.openxmlformats.org/officeDocument/2006/relationships/image" Target="../media/image9.png"/><Relationship Id="rId2" Type="http://schemas.openxmlformats.org/officeDocument/2006/relationships/image" Target="../media/image5.jpeg"/><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emf"/></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3.jpeg"/><Relationship Id="rId1" Type="http://schemas.openxmlformats.org/officeDocument/2006/relationships/slideMaster" Target="../slideMasters/slideMaster1.xml"/><Relationship Id="rId4" Type="http://schemas.openxmlformats.org/officeDocument/2006/relationships/image" Target="../media/image12.emf"/></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3.jpeg"/><Relationship Id="rId1" Type="http://schemas.openxmlformats.org/officeDocument/2006/relationships/slideMaster" Target="../slideMasters/slideMaster1.xml"/><Relationship Id="rId4" Type="http://schemas.openxmlformats.org/officeDocument/2006/relationships/image" Target="../media/image12.emf"/></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First Pag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2063932-00BD-31C7-394E-50EFAD17198C}"/>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2" name="Picture 1" descr="Qr code&#10;&#10;Description automatically generated">
            <a:extLst>
              <a:ext uri="{FF2B5EF4-FFF2-40B4-BE49-F238E27FC236}">
                <a16:creationId xmlns:a16="http://schemas.microsoft.com/office/drawing/2014/main" id="{6BF58541-9047-8CD7-266D-FE826CBBD84B}"/>
              </a:ext>
            </a:extLst>
          </p:cNvPr>
          <p:cNvPicPr>
            <a:picLocks noChangeAspect="1"/>
          </p:cNvPicPr>
          <p:nvPr userDrawn="1"/>
        </p:nvPicPr>
        <p:blipFill>
          <a:blip r:embed="rId3"/>
          <a:stretch>
            <a:fillRect/>
          </a:stretch>
        </p:blipFill>
        <p:spPr>
          <a:xfrm>
            <a:off x="10594309" y="5453425"/>
            <a:ext cx="1211750" cy="1211750"/>
          </a:xfrm>
          <a:prstGeom prst="rect">
            <a:avLst/>
          </a:prstGeom>
        </p:spPr>
      </p:pic>
      <p:sp>
        <p:nvSpPr>
          <p:cNvPr id="3" name="TextBox 2">
            <a:extLst>
              <a:ext uri="{FF2B5EF4-FFF2-40B4-BE49-F238E27FC236}">
                <a16:creationId xmlns:a16="http://schemas.microsoft.com/office/drawing/2014/main" id="{850DD4B2-7FBE-0327-BF31-2D74190FF289}"/>
              </a:ext>
            </a:extLst>
          </p:cNvPr>
          <p:cNvSpPr txBox="1"/>
          <p:nvPr userDrawn="1"/>
        </p:nvSpPr>
        <p:spPr>
          <a:xfrm>
            <a:off x="8512788" y="6310602"/>
            <a:ext cx="2108201" cy="400110"/>
          </a:xfrm>
          <a:prstGeom prst="rect">
            <a:avLst/>
          </a:prstGeom>
          <a:noFill/>
        </p:spPr>
        <p:txBody>
          <a:bodyPr wrap="square" rtlCol="0">
            <a:spAutoFit/>
          </a:bodyPr>
          <a:lstStyle/>
          <a:p>
            <a:r>
              <a:rPr lang="en-US" sz="2000">
                <a:solidFill>
                  <a:schemeClr val="bg1"/>
                </a:solidFill>
                <a:latin typeface="Arial" panose="020B0604020202020204" pitchFamily="34" charset="0"/>
                <a:cs typeface="Arial" panose="020B0604020202020204" pitchFamily="34" charset="0"/>
              </a:rPr>
              <a:t>r</a:t>
            </a:r>
            <a:r>
              <a:rPr lang="en-SA" sz="2000">
                <a:solidFill>
                  <a:schemeClr val="bg1"/>
                </a:solidFill>
                <a:latin typeface="Arial" panose="020B0604020202020204" pitchFamily="34" charset="0"/>
                <a:cs typeface="Arial" panose="020B0604020202020204" pitchFamily="34" charset="0"/>
              </a:rPr>
              <a:t>c3.kaust.edu.sa</a:t>
            </a:r>
          </a:p>
        </p:txBody>
      </p:sp>
      <p:pic>
        <p:nvPicPr>
          <p:cNvPr id="6" name="Picture 5">
            <a:extLst>
              <a:ext uri="{FF2B5EF4-FFF2-40B4-BE49-F238E27FC236}">
                <a16:creationId xmlns:a16="http://schemas.microsoft.com/office/drawing/2014/main" id="{EEDB392F-375B-0EA1-8A7C-7E06AED037E8}"/>
              </a:ext>
            </a:extLst>
          </p:cNvPr>
          <p:cNvPicPr>
            <a:picLocks noChangeAspect="1"/>
          </p:cNvPicPr>
          <p:nvPr userDrawn="1"/>
        </p:nvPicPr>
        <p:blipFill>
          <a:blip r:embed="rId4"/>
          <a:stretch>
            <a:fillRect/>
          </a:stretch>
        </p:blipFill>
        <p:spPr>
          <a:xfrm>
            <a:off x="9113520" y="240030"/>
            <a:ext cx="2702560" cy="840622"/>
          </a:xfrm>
          <a:prstGeom prst="rect">
            <a:avLst/>
          </a:prstGeom>
        </p:spPr>
      </p:pic>
      <p:pic>
        <p:nvPicPr>
          <p:cNvPr id="9" name="Picture 8">
            <a:extLst>
              <a:ext uri="{FF2B5EF4-FFF2-40B4-BE49-F238E27FC236}">
                <a16:creationId xmlns:a16="http://schemas.microsoft.com/office/drawing/2014/main" id="{EB817370-F9A6-11C9-05FF-EC620C81EA86}"/>
              </a:ext>
            </a:extLst>
          </p:cNvPr>
          <p:cNvPicPr>
            <a:picLocks noChangeAspect="1"/>
          </p:cNvPicPr>
          <p:nvPr userDrawn="1"/>
        </p:nvPicPr>
        <p:blipFill>
          <a:blip r:embed="rId5"/>
          <a:stretch>
            <a:fillRect/>
          </a:stretch>
        </p:blipFill>
        <p:spPr>
          <a:xfrm>
            <a:off x="86360" y="264101"/>
            <a:ext cx="3810000" cy="711200"/>
          </a:xfrm>
          <a:prstGeom prst="rect">
            <a:avLst/>
          </a:prstGeom>
        </p:spPr>
      </p:pic>
      <p:sp>
        <p:nvSpPr>
          <p:cNvPr id="7" name="Content Placeholder 4">
            <a:extLst>
              <a:ext uri="{FF2B5EF4-FFF2-40B4-BE49-F238E27FC236}">
                <a16:creationId xmlns:a16="http://schemas.microsoft.com/office/drawing/2014/main" id="{5F7FAFE5-5E10-7DFF-9841-3308114D3460}"/>
              </a:ext>
            </a:extLst>
          </p:cNvPr>
          <p:cNvSpPr>
            <a:spLocks noGrp="1"/>
          </p:cNvSpPr>
          <p:nvPr>
            <p:ph sz="quarter" idx="10" hasCustomPrompt="1"/>
          </p:nvPr>
        </p:nvSpPr>
        <p:spPr>
          <a:xfrm>
            <a:off x="201047" y="1376019"/>
            <a:ext cx="6092177" cy="1413465"/>
          </a:xfrm>
          <a:prstGeom prst="rect">
            <a:avLst/>
          </a:prstGeom>
        </p:spPr>
        <p:txBody>
          <a:bodyPr/>
          <a:lstStyle>
            <a:lvl1pPr marL="0" indent="0">
              <a:buNone/>
              <a:defRPr b="1" i="0">
                <a:solidFill>
                  <a:srgbClr val="00A6AA"/>
                </a:solidFill>
                <a:latin typeface="Arial" panose="020B0604020202020204" pitchFamily="34" charset="0"/>
                <a:cs typeface="Arial" panose="020B0604020202020204" pitchFamily="34" charset="0"/>
              </a:defRPr>
            </a:lvl1pPr>
          </a:lstStyle>
          <a:p>
            <a:r>
              <a:rPr lang="pt-PT"/>
              <a:t>Resilient Computing and Cybersecurity Center</a:t>
            </a:r>
            <a:endParaRPr lang="en-SA"/>
          </a:p>
        </p:txBody>
      </p:sp>
      <p:sp>
        <p:nvSpPr>
          <p:cNvPr id="8" name="Content Placeholder 5">
            <a:extLst>
              <a:ext uri="{FF2B5EF4-FFF2-40B4-BE49-F238E27FC236}">
                <a16:creationId xmlns:a16="http://schemas.microsoft.com/office/drawing/2014/main" id="{8217D535-141B-B772-15DB-1F3001149AEE}"/>
              </a:ext>
            </a:extLst>
          </p:cNvPr>
          <p:cNvSpPr>
            <a:spLocks noGrp="1"/>
          </p:cNvSpPr>
          <p:nvPr>
            <p:ph sz="quarter" idx="12"/>
          </p:nvPr>
        </p:nvSpPr>
        <p:spPr>
          <a:xfrm>
            <a:off x="201047" y="2924354"/>
            <a:ext cx="6092177" cy="3740821"/>
          </a:xfrm>
          <a:prstGeom prst="rect">
            <a:avLst/>
          </a:prstGeom>
        </p:spPr>
        <p:txBody>
          <a:bodyPr/>
          <a:lstStyle>
            <a:lvl1pPr>
              <a:spcBef>
                <a:spcPts val="0"/>
              </a:spcBef>
              <a:spcAft>
                <a:spcPts val="1000"/>
              </a:spcAft>
              <a:defRPr sz="1800" b="0" i="0">
                <a:latin typeface="Arial" panose="020B0604020202020204" pitchFamily="34" charset="0"/>
                <a:cs typeface="Arial" panose="020B0604020202020204" pitchFamily="34" charset="0"/>
              </a:defRPr>
            </a:lvl1pPr>
            <a:lvl2pPr>
              <a:defRPr sz="1800" b="0" i="1">
                <a:solidFill>
                  <a:srgbClr val="9C6FAE"/>
                </a:solidFill>
                <a:latin typeface="Arial" panose="020B0604020202020204" pitchFamily="34" charset="0"/>
                <a:cs typeface="Arial" panose="020B0604020202020204" pitchFamily="34" charset="0"/>
              </a:defRPr>
            </a:lvl2pPr>
            <a:lvl3pPr marL="1143000" indent="-228600">
              <a:spcBef>
                <a:spcPts val="1000"/>
              </a:spcBef>
              <a:buFont typeface="Apple Symbols" panose="02000000000000000000" pitchFamily="2" charset="-79"/>
              <a:buChar char="⎼"/>
              <a:defRPr sz="1600" b="0" i="0">
                <a:latin typeface="Arial" panose="020B0604020202020204" pitchFamily="34" charset="0"/>
                <a:cs typeface="Arial" panose="020B0604020202020204" pitchFamily="34" charset="0"/>
              </a:defRPr>
            </a:lvl3pPr>
            <a:lvl4pPr marL="1600200" indent="-228600">
              <a:buFont typeface="Apple Symbols" panose="02000000000000000000" pitchFamily="2" charset="-79"/>
              <a:buChar char="⎼"/>
              <a:defRPr sz="1600" b="0" i="1">
                <a:solidFill>
                  <a:srgbClr val="F18F00"/>
                </a:solidFill>
                <a:latin typeface="Arial" panose="020B0604020202020204" pitchFamily="34" charset="0"/>
                <a:cs typeface="Arial" panose="020B0604020202020204" pitchFamily="34" charset="0"/>
              </a:defRPr>
            </a:lvl4pPr>
            <a:lvl5pPr marL="2057400" indent="-228600">
              <a:spcBef>
                <a:spcPts val="1000"/>
              </a:spcBef>
              <a:buFont typeface="Wingdings" pitchFamily="2" charset="2"/>
              <a:buChar char="§"/>
              <a:defRPr sz="1400" b="0" i="0">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A"/>
          </a:p>
        </p:txBody>
      </p:sp>
    </p:spTree>
    <p:extLst>
      <p:ext uri="{BB962C8B-B14F-4D97-AF65-F5344CB8AC3E}">
        <p14:creationId xmlns:p14="http://schemas.microsoft.com/office/powerpoint/2010/main" val="6176325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ain 3">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D8F816B-A426-C055-FEF0-AB008B116325}"/>
              </a:ext>
            </a:extLst>
          </p:cNvPr>
          <p:cNvPicPr>
            <a:picLocks noChangeAspect="1"/>
          </p:cNvPicPr>
          <p:nvPr userDrawn="1"/>
        </p:nvPicPr>
        <p:blipFill rotWithShape="1">
          <a:blip r:embed="rId2">
            <a:alphaModFix amt="10000"/>
          </a:blip>
          <a:srcRect r="36375"/>
          <a:stretch/>
        </p:blipFill>
        <p:spPr>
          <a:xfrm>
            <a:off x="4213185" y="-109329"/>
            <a:ext cx="7757141" cy="6858000"/>
          </a:xfrm>
          <a:prstGeom prst="rect">
            <a:avLst/>
          </a:prstGeom>
        </p:spPr>
      </p:pic>
      <p:sp>
        <p:nvSpPr>
          <p:cNvPr id="2" name="Rectangle 1">
            <a:extLst>
              <a:ext uri="{FF2B5EF4-FFF2-40B4-BE49-F238E27FC236}">
                <a16:creationId xmlns:a16="http://schemas.microsoft.com/office/drawing/2014/main" id="{F5665453-7A40-70FD-F2A4-3C53FB29C259}"/>
              </a:ext>
            </a:extLst>
          </p:cNvPr>
          <p:cNvSpPr/>
          <p:nvPr userDrawn="1"/>
        </p:nvSpPr>
        <p:spPr>
          <a:xfrm>
            <a:off x="234175" y="5818908"/>
            <a:ext cx="11736151" cy="665018"/>
          </a:xfrm>
          <a:prstGeom prst="rect">
            <a:avLst/>
          </a:prstGeom>
          <a:solidFill>
            <a:srgbClr val="00A6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A"/>
          </a:p>
        </p:txBody>
      </p:sp>
      <p:sp>
        <p:nvSpPr>
          <p:cNvPr id="3" name="Rectangle 2">
            <a:extLst>
              <a:ext uri="{FF2B5EF4-FFF2-40B4-BE49-F238E27FC236}">
                <a16:creationId xmlns:a16="http://schemas.microsoft.com/office/drawing/2014/main" id="{A43D0BD6-4A44-7DFE-F3AD-1C7588D12567}"/>
              </a:ext>
            </a:extLst>
          </p:cNvPr>
          <p:cNvSpPr/>
          <p:nvPr userDrawn="1"/>
        </p:nvSpPr>
        <p:spPr>
          <a:xfrm>
            <a:off x="234175" y="5973293"/>
            <a:ext cx="11736151" cy="665018"/>
          </a:xfrm>
          <a:prstGeom prst="rect">
            <a:avLst/>
          </a:prstGeom>
          <a:solidFill>
            <a:srgbClr val="2729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A"/>
          </a:p>
        </p:txBody>
      </p:sp>
      <p:pic>
        <p:nvPicPr>
          <p:cNvPr id="8" name="Picture 7">
            <a:extLst>
              <a:ext uri="{FF2B5EF4-FFF2-40B4-BE49-F238E27FC236}">
                <a16:creationId xmlns:a16="http://schemas.microsoft.com/office/drawing/2014/main" id="{6031C9D6-6261-F6AF-A5BA-EAEB0226B0BE}"/>
              </a:ext>
            </a:extLst>
          </p:cNvPr>
          <p:cNvPicPr>
            <a:picLocks noChangeAspect="1"/>
          </p:cNvPicPr>
          <p:nvPr userDrawn="1"/>
        </p:nvPicPr>
        <p:blipFill>
          <a:blip r:embed="rId3"/>
          <a:stretch>
            <a:fillRect/>
          </a:stretch>
        </p:blipFill>
        <p:spPr>
          <a:xfrm>
            <a:off x="307602" y="199966"/>
            <a:ext cx="619329" cy="612833"/>
          </a:xfrm>
          <a:prstGeom prst="rect">
            <a:avLst/>
          </a:prstGeom>
        </p:spPr>
      </p:pic>
      <p:sp>
        <p:nvSpPr>
          <p:cNvPr id="9" name="Content Placeholder 4">
            <a:extLst>
              <a:ext uri="{FF2B5EF4-FFF2-40B4-BE49-F238E27FC236}">
                <a16:creationId xmlns:a16="http://schemas.microsoft.com/office/drawing/2014/main" id="{757AED23-F777-CC7A-B8E2-D9D156418D32}"/>
              </a:ext>
            </a:extLst>
          </p:cNvPr>
          <p:cNvSpPr>
            <a:spLocks noGrp="1"/>
          </p:cNvSpPr>
          <p:nvPr>
            <p:ph sz="quarter" idx="12" hasCustomPrompt="1"/>
          </p:nvPr>
        </p:nvSpPr>
        <p:spPr>
          <a:xfrm>
            <a:off x="1312084" y="273386"/>
            <a:ext cx="9819716" cy="556665"/>
          </a:xfrm>
          <a:prstGeom prst="rect">
            <a:avLst/>
          </a:prstGeom>
        </p:spPr>
        <p:txBody>
          <a:bodyPr/>
          <a:lstStyle>
            <a:lvl1pPr marL="0" indent="0">
              <a:buNone/>
              <a:defRPr b="1" i="0">
                <a:solidFill>
                  <a:srgbClr val="00A6AA"/>
                </a:solidFill>
                <a:latin typeface="Arial" panose="020B0604020202020204" pitchFamily="34" charset="0"/>
                <a:cs typeface="Arial" panose="020B0604020202020204" pitchFamily="34" charset="0"/>
              </a:defRPr>
            </a:lvl1pPr>
          </a:lstStyle>
          <a:p>
            <a:r>
              <a:rPr lang="pt-PT"/>
              <a:t>Resilient Computing and Cybersecurity Center</a:t>
            </a:r>
            <a:endParaRPr lang="en-SA"/>
          </a:p>
        </p:txBody>
      </p:sp>
      <p:sp>
        <p:nvSpPr>
          <p:cNvPr id="6" name="Content Placeholder 5">
            <a:extLst>
              <a:ext uri="{FF2B5EF4-FFF2-40B4-BE49-F238E27FC236}">
                <a16:creationId xmlns:a16="http://schemas.microsoft.com/office/drawing/2014/main" id="{870FEB22-4D03-3BDD-6CA5-CE1B05C4987F}"/>
              </a:ext>
            </a:extLst>
          </p:cNvPr>
          <p:cNvSpPr>
            <a:spLocks noGrp="1"/>
          </p:cNvSpPr>
          <p:nvPr>
            <p:ph sz="quarter" idx="13"/>
          </p:nvPr>
        </p:nvSpPr>
        <p:spPr>
          <a:xfrm>
            <a:off x="1312863" y="957532"/>
            <a:ext cx="9818963" cy="4706991"/>
          </a:xfrm>
          <a:prstGeom prst="rect">
            <a:avLst/>
          </a:prstGeom>
        </p:spPr>
        <p:txBody>
          <a:bodyPr/>
          <a:lstStyle>
            <a:lvl1pPr>
              <a:spcBef>
                <a:spcPts val="0"/>
              </a:spcBef>
              <a:spcAft>
                <a:spcPts val="1000"/>
              </a:spcAft>
              <a:defRPr sz="1800" b="0" i="0">
                <a:latin typeface="Arial" panose="020B0604020202020204" pitchFamily="34" charset="0"/>
                <a:cs typeface="Arial" panose="020B0604020202020204" pitchFamily="34" charset="0"/>
              </a:defRPr>
            </a:lvl1pPr>
            <a:lvl2pPr>
              <a:defRPr sz="1800" b="0" i="1">
                <a:solidFill>
                  <a:srgbClr val="9C6FAE"/>
                </a:solidFill>
                <a:latin typeface="Arial" panose="020B0604020202020204" pitchFamily="34" charset="0"/>
                <a:cs typeface="Arial" panose="020B0604020202020204" pitchFamily="34" charset="0"/>
              </a:defRPr>
            </a:lvl2pPr>
            <a:lvl3pPr marL="1143000" indent="-228600">
              <a:spcBef>
                <a:spcPts val="1000"/>
              </a:spcBef>
              <a:buFont typeface="Apple Symbols" panose="02000000000000000000" pitchFamily="2" charset="-79"/>
              <a:buChar char="⎼"/>
              <a:defRPr sz="1600" b="0" i="0">
                <a:latin typeface="Arial" panose="020B0604020202020204" pitchFamily="34" charset="0"/>
                <a:cs typeface="Arial" panose="020B0604020202020204" pitchFamily="34" charset="0"/>
              </a:defRPr>
            </a:lvl3pPr>
            <a:lvl4pPr marL="1600200" indent="-228600">
              <a:buFont typeface="Apple Symbols" panose="02000000000000000000" pitchFamily="2" charset="-79"/>
              <a:buChar char="⎼"/>
              <a:defRPr sz="1600" b="0" i="1">
                <a:solidFill>
                  <a:srgbClr val="F18F00"/>
                </a:solidFill>
                <a:latin typeface="Arial" panose="020B0604020202020204" pitchFamily="34" charset="0"/>
                <a:cs typeface="Arial" panose="020B0604020202020204" pitchFamily="34" charset="0"/>
              </a:defRPr>
            </a:lvl4pPr>
            <a:lvl5pPr marL="2057400" indent="-228600">
              <a:spcBef>
                <a:spcPts val="1000"/>
              </a:spcBef>
              <a:buFont typeface="Wingdings" pitchFamily="2" charset="2"/>
              <a:buChar char="§"/>
              <a:defRPr sz="1400" b="0" i="0">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A"/>
          </a:p>
        </p:txBody>
      </p:sp>
      <p:pic>
        <p:nvPicPr>
          <p:cNvPr id="7" name="Picture 6">
            <a:extLst>
              <a:ext uri="{FF2B5EF4-FFF2-40B4-BE49-F238E27FC236}">
                <a16:creationId xmlns:a16="http://schemas.microsoft.com/office/drawing/2014/main" id="{F20941D9-F517-A51E-E9D5-7621ACFF7256}"/>
              </a:ext>
            </a:extLst>
          </p:cNvPr>
          <p:cNvPicPr>
            <a:picLocks noChangeAspect="1"/>
          </p:cNvPicPr>
          <p:nvPr userDrawn="1"/>
        </p:nvPicPr>
        <p:blipFill>
          <a:blip r:embed="rId4"/>
          <a:stretch>
            <a:fillRect/>
          </a:stretch>
        </p:blipFill>
        <p:spPr>
          <a:xfrm>
            <a:off x="11256170" y="259600"/>
            <a:ext cx="578533" cy="556946"/>
          </a:xfrm>
          <a:prstGeom prst="rect">
            <a:avLst/>
          </a:prstGeom>
        </p:spPr>
      </p:pic>
    </p:spTree>
    <p:extLst>
      <p:ext uri="{BB962C8B-B14F-4D97-AF65-F5344CB8AC3E}">
        <p14:creationId xmlns:p14="http://schemas.microsoft.com/office/powerpoint/2010/main" val="21526526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Main 1">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ACA1FA9-3FC6-2DA1-D7AF-64F237C630FE}"/>
              </a:ext>
            </a:extLst>
          </p:cNvPr>
          <p:cNvSpPr/>
          <p:nvPr userDrawn="1"/>
        </p:nvSpPr>
        <p:spPr>
          <a:xfrm>
            <a:off x="234175" y="599043"/>
            <a:ext cx="11736151" cy="665018"/>
          </a:xfrm>
          <a:prstGeom prst="rect">
            <a:avLst/>
          </a:prstGeom>
          <a:solidFill>
            <a:srgbClr val="00A6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A"/>
          </a:p>
        </p:txBody>
      </p:sp>
      <p:sp>
        <p:nvSpPr>
          <p:cNvPr id="3" name="Rectangle 2">
            <a:extLst>
              <a:ext uri="{FF2B5EF4-FFF2-40B4-BE49-F238E27FC236}">
                <a16:creationId xmlns:a16="http://schemas.microsoft.com/office/drawing/2014/main" id="{A43D0BD6-4A44-7DFE-F3AD-1C7588D12567}"/>
              </a:ext>
            </a:extLst>
          </p:cNvPr>
          <p:cNvSpPr/>
          <p:nvPr userDrawn="1"/>
        </p:nvSpPr>
        <p:spPr>
          <a:xfrm>
            <a:off x="234175" y="237506"/>
            <a:ext cx="11736151" cy="860300"/>
          </a:xfrm>
          <a:prstGeom prst="rect">
            <a:avLst/>
          </a:prstGeom>
          <a:solidFill>
            <a:srgbClr val="2729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A"/>
          </a:p>
        </p:txBody>
      </p:sp>
      <p:sp>
        <p:nvSpPr>
          <p:cNvPr id="6" name="Content Placeholder 4">
            <a:extLst>
              <a:ext uri="{FF2B5EF4-FFF2-40B4-BE49-F238E27FC236}">
                <a16:creationId xmlns:a16="http://schemas.microsoft.com/office/drawing/2014/main" id="{A92FBB6C-A332-73A8-E923-046D76813417}"/>
              </a:ext>
            </a:extLst>
          </p:cNvPr>
          <p:cNvSpPr>
            <a:spLocks noGrp="1"/>
          </p:cNvSpPr>
          <p:nvPr>
            <p:ph sz="quarter" idx="11" hasCustomPrompt="1"/>
          </p:nvPr>
        </p:nvSpPr>
        <p:spPr>
          <a:xfrm>
            <a:off x="725488" y="425638"/>
            <a:ext cx="10749336" cy="556665"/>
          </a:xfrm>
          <a:prstGeom prst="rect">
            <a:avLst/>
          </a:prstGeom>
        </p:spPr>
        <p:txBody>
          <a:bodyPr/>
          <a:lstStyle>
            <a:lvl1pPr marL="0" indent="0">
              <a:buNone/>
              <a:defRPr b="1" i="0">
                <a:solidFill>
                  <a:schemeClr val="bg1"/>
                </a:solidFill>
                <a:latin typeface="Arial" panose="020B0604020202020204" pitchFamily="34" charset="0"/>
                <a:cs typeface="Arial" panose="020B0604020202020204" pitchFamily="34" charset="0"/>
              </a:defRPr>
            </a:lvl1pPr>
          </a:lstStyle>
          <a:p>
            <a:r>
              <a:rPr lang="pt-PT"/>
              <a:t>Resilient Computing and Cybersecurity Center</a:t>
            </a:r>
            <a:endParaRPr lang="en-SA"/>
          </a:p>
        </p:txBody>
      </p:sp>
      <p:sp>
        <p:nvSpPr>
          <p:cNvPr id="5" name="Content Placeholder 5">
            <a:extLst>
              <a:ext uri="{FF2B5EF4-FFF2-40B4-BE49-F238E27FC236}">
                <a16:creationId xmlns:a16="http://schemas.microsoft.com/office/drawing/2014/main" id="{E1A89FF6-6973-2C4B-1367-472E41CAE851}"/>
              </a:ext>
            </a:extLst>
          </p:cNvPr>
          <p:cNvSpPr>
            <a:spLocks noGrp="1"/>
          </p:cNvSpPr>
          <p:nvPr>
            <p:ph sz="quarter" idx="12"/>
          </p:nvPr>
        </p:nvSpPr>
        <p:spPr>
          <a:xfrm>
            <a:off x="725488" y="1437466"/>
            <a:ext cx="10749335" cy="4729972"/>
          </a:xfrm>
          <a:prstGeom prst="rect">
            <a:avLst/>
          </a:prstGeom>
        </p:spPr>
        <p:txBody>
          <a:bodyPr/>
          <a:lstStyle>
            <a:lvl1pPr>
              <a:spcBef>
                <a:spcPts val="0"/>
              </a:spcBef>
              <a:spcAft>
                <a:spcPts val="1000"/>
              </a:spcAft>
              <a:defRPr sz="1800" b="0" i="0">
                <a:latin typeface="Arial" panose="020B0604020202020204" pitchFamily="34" charset="0"/>
                <a:cs typeface="Arial" panose="020B0604020202020204" pitchFamily="34" charset="0"/>
              </a:defRPr>
            </a:lvl1pPr>
            <a:lvl2pPr>
              <a:defRPr sz="1800" b="0" i="1">
                <a:solidFill>
                  <a:srgbClr val="9C6FAE"/>
                </a:solidFill>
                <a:latin typeface="Arial" panose="020B0604020202020204" pitchFamily="34" charset="0"/>
                <a:cs typeface="Arial" panose="020B0604020202020204" pitchFamily="34" charset="0"/>
              </a:defRPr>
            </a:lvl2pPr>
            <a:lvl3pPr marL="1143000" indent="-228600">
              <a:spcBef>
                <a:spcPts val="1000"/>
              </a:spcBef>
              <a:buFont typeface="Apple Symbols" panose="02000000000000000000" pitchFamily="2" charset="-79"/>
              <a:buChar char="⎼"/>
              <a:defRPr sz="1600" b="0" i="0">
                <a:latin typeface="Arial" panose="020B0604020202020204" pitchFamily="34" charset="0"/>
                <a:cs typeface="Arial" panose="020B0604020202020204" pitchFamily="34" charset="0"/>
              </a:defRPr>
            </a:lvl3pPr>
            <a:lvl4pPr marL="1600200" indent="-228600">
              <a:buFont typeface="Apple Symbols" panose="02000000000000000000" pitchFamily="2" charset="-79"/>
              <a:buChar char="⎼"/>
              <a:defRPr sz="1600" b="0" i="1">
                <a:solidFill>
                  <a:srgbClr val="F18F00"/>
                </a:solidFill>
                <a:latin typeface="Arial" panose="020B0604020202020204" pitchFamily="34" charset="0"/>
                <a:cs typeface="Arial" panose="020B0604020202020204" pitchFamily="34" charset="0"/>
              </a:defRPr>
            </a:lvl4pPr>
            <a:lvl5pPr marL="2057400" indent="-228600">
              <a:spcBef>
                <a:spcPts val="1000"/>
              </a:spcBef>
              <a:buFont typeface="Wingdings" pitchFamily="2" charset="2"/>
              <a:buChar char="§"/>
              <a:defRPr sz="1400" b="0" i="0">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A"/>
          </a:p>
        </p:txBody>
      </p:sp>
    </p:spTree>
    <p:extLst>
      <p:ext uri="{BB962C8B-B14F-4D97-AF65-F5344CB8AC3E}">
        <p14:creationId xmlns:p14="http://schemas.microsoft.com/office/powerpoint/2010/main" val="16309827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Idea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434C676-9FA6-5E1F-14D6-411054C0E2F8}"/>
              </a:ext>
            </a:extLst>
          </p:cNvPr>
          <p:cNvSpPr/>
          <p:nvPr userDrawn="1"/>
        </p:nvSpPr>
        <p:spPr>
          <a:xfrm>
            <a:off x="234176" y="253352"/>
            <a:ext cx="5754254" cy="6351297"/>
          </a:xfrm>
          <a:prstGeom prst="rect">
            <a:avLst/>
          </a:prstGeom>
          <a:solidFill>
            <a:srgbClr val="2729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A"/>
          </a:p>
        </p:txBody>
      </p:sp>
      <p:sp>
        <p:nvSpPr>
          <p:cNvPr id="5" name="Hexagon 4">
            <a:extLst>
              <a:ext uri="{FF2B5EF4-FFF2-40B4-BE49-F238E27FC236}">
                <a16:creationId xmlns:a16="http://schemas.microsoft.com/office/drawing/2014/main" id="{3271679C-BC65-53B5-9B4C-AE69B3302412}"/>
              </a:ext>
            </a:extLst>
          </p:cNvPr>
          <p:cNvSpPr/>
          <p:nvPr userDrawn="1"/>
        </p:nvSpPr>
        <p:spPr>
          <a:xfrm rot="5400000">
            <a:off x="4803851" y="818008"/>
            <a:ext cx="2369157" cy="2033102"/>
          </a:xfrm>
          <a:prstGeom prst="hexagon">
            <a:avLst/>
          </a:prstGeom>
          <a:solidFill>
            <a:srgbClr val="00A6AA"/>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A"/>
          </a:p>
        </p:txBody>
      </p:sp>
      <p:sp>
        <p:nvSpPr>
          <p:cNvPr id="8" name="Content Placeholder 4">
            <a:extLst>
              <a:ext uri="{FF2B5EF4-FFF2-40B4-BE49-F238E27FC236}">
                <a16:creationId xmlns:a16="http://schemas.microsoft.com/office/drawing/2014/main" id="{11CA94C7-B1CB-3714-0B10-1AB627984A65}"/>
              </a:ext>
            </a:extLst>
          </p:cNvPr>
          <p:cNvSpPr>
            <a:spLocks noGrp="1"/>
          </p:cNvSpPr>
          <p:nvPr>
            <p:ph sz="quarter" idx="12" hasCustomPrompt="1"/>
          </p:nvPr>
        </p:nvSpPr>
        <p:spPr>
          <a:xfrm>
            <a:off x="442523" y="535175"/>
            <a:ext cx="4390943" cy="1405768"/>
          </a:xfrm>
          <a:prstGeom prst="rect">
            <a:avLst/>
          </a:prstGeom>
        </p:spPr>
        <p:txBody>
          <a:bodyPr/>
          <a:lstStyle>
            <a:lvl1pPr marL="0" indent="0">
              <a:buNone/>
              <a:defRPr b="1" i="0">
                <a:solidFill>
                  <a:srgbClr val="00A6AA"/>
                </a:solidFill>
                <a:latin typeface="Arial" panose="020B0604020202020204" pitchFamily="34" charset="0"/>
                <a:cs typeface="Arial" panose="020B0604020202020204" pitchFamily="34" charset="0"/>
              </a:defRPr>
            </a:lvl1pPr>
          </a:lstStyle>
          <a:p>
            <a:r>
              <a:rPr lang="pt-PT"/>
              <a:t>Resilient Computing and Cybersecurity Center</a:t>
            </a:r>
            <a:endParaRPr lang="en-SA"/>
          </a:p>
        </p:txBody>
      </p:sp>
      <p:sp>
        <p:nvSpPr>
          <p:cNvPr id="10" name="Content Placeholder 4">
            <a:extLst>
              <a:ext uri="{FF2B5EF4-FFF2-40B4-BE49-F238E27FC236}">
                <a16:creationId xmlns:a16="http://schemas.microsoft.com/office/drawing/2014/main" id="{061F7334-474F-52FE-F625-19B011A52829}"/>
              </a:ext>
            </a:extLst>
          </p:cNvPr>
          <p:cNvSpPr>
            <a:spLocks noGrp="1"/>
          </p:cNvSpPr>
          <p:nvPr>
            <p:ph sz="quarter" idx="10" hasCustomPrompt="1"/>
          </p:nvPr>
        </p:nvSpPr>
        <p:spPr>
          <a:xfrm>
            <a:off x="7106696" y="535175"/>
            <a:ext cx="4680106" cy="1405768"/>
          </a:xfrm>
          <a:prstGeom prst="rect">
            <a:avLst/>
          </a:prstGeom>
        </p:spPr>
        <p:txBody>
          <a:bodyPr/>
          <a:lstStyle>
            <a:lvl1pPr marL="0" indent="0">
              <a:buNone/>
              <a:defRPr b="1" i="0">
                <a:solidFill>
                  <a:srgbClr val="00A6AA"/>
                </a:solidFill>
                <a:latin typeface="Arial" panose="020B0604020202020204" pitchFamily="34" charset="0"/>
                <a:cs typeface="Arial" panose="020B0604020202020204" pitchFamily="34" charset="0"/>
              </a:defRPr>
            </a:lvl1pPr>
          </a:lstStyle>
          <a:p>
            <a:r>
              <a:rPr lang="pt-PT"/>
              <a:t>Resilient Computing and Cybersecurity Center</a:t>
            </a:r>
            <a:endParaRPr lang="en-SA"/>
          </a:p>
        </p:txBody>
      </p:sp>
      <p:sp>
        <p:nvSpPr>
          <p:cNvPr id="3" name="Content Placeholder 5">
            <a:extLst>
              <a:ext uri="{FF2B5EF4-FFF2-40B4-BE49-F238E27FC236}">
                <a16:creationId xmlns:a16="http://schemas.microsoft.com/office/drawing/2014/main" id="{06831521-1A4C-77E5-A663-31C91F3919D9}"/>
              </a:ext>
            </a:extLst>
          </p:cNvPr>
          <p:cNvSpPr>
            <a:spLocks noGrp="1"/>
          </p:cNvSpPr>
          <p:nvPr>
            <p:ph sz="quarter" idx="14"/>
          </p:nvPr>
        </p:nvSpPr>
        <p:spPr>
          <a:xfrm>
            <a:off x="7106695" y="2104844"/>
            <a:ext cx="4680106" cy="4217981"/>
          </a:xfrm>
          <a:prstGeom prst="rect">
            <a:avLst/>
          </a:prstGeom>
        </p:spPr>
        <p:txBody>
          <a:bodyPr/>
          <a:lstStyle>
            <a:lvl1pPr>
              <a:spcBef>
                <a:spcPts val="0"/>
              </a:spcBef>
              <a:spcAft>
                <a:spcPts val="1000"/>
              </a:spcAft>
              <a:defRPr sz="1800" b="0" i="0">
                <a:latin typeface="Arial" panose="020B0604020202020204" pitchFamily="34" charset="0"/>
                <a:cs typeface="Arial" panose="020B0604020202020204" pitchFamily="34" charset="0"/>
              </a:defRPr>
            </a:lvl1pPr>
            <a:lvl2pPr>
              <a:defRPr sz="1800" b="0" i="1">
                <a:solidFill>
                  <a:srgbClr val="9C6FAE"/>
                </a:solidFill>
                <a:latin typeface="Arial" panose="020B0604020202020204" pitchFamily="34" charset="0"/>
                <a:cs typeface="Arial" panose="020B0604020202020204" pitchFamily="34" charset="0"/>
              </a:defRPr>
            </a:lvl2pPr>
            <a:lvl3pPr marL="1143000" indent="-228600">
              <a:spcBef>
                <a:spcPts val="1000"/>
              </a:spcBef>
              <a:buFont typeface="Apple Symbols" panose="02000000000000000000" pitchFamily="2" charset="-79"/>
              <a:buChar char="⎼"/>
              <a:defRPr sz="1600" b="0" i="0">
                <a:latin typeface="Arial" panose="020B0604020202020204" pitchFamily="34" charset="0"/>
                <a:cs typeface="Arial" panose="020B0604020202020204" pitchFamily="34" charset="0"/>
              </a:defRPr>
            </a:lvl3pPr>
            <a:lvl4pPr marL="1600200" indent="-228600">
              <a:buFont typeface="Apple Symbols" panose="02000000000000000000" pitchFamily="2" charset="-79"/>
              <a:buChar char="⎼"/>
              <a:defRPr sz="1600" b="0" i="1">
                <a:solidFill>
                  <a:srgbClr val="F18F00"/>
                </a:solidFill>
                <a:latin typeface="Arial" panose="020B0604020202020204" pitchFamily="34" charset="0"/>
                <a:cs typeface="Arial" panose="020B0604020202020204" pitchFamily="34" charset="0"/>
              </a:defRPr>
            </a:lvl4pPr>
            <a:lvl5pPr marL="2057400" indent="-228600">
              <a:spcBef>
                <a:spcPts val="1000"/>
              </a:spcBef>
              <a:buFont typeface="Wingdings" pitchFamily="2" charset="2"/>
              <a:buChar char="§"/>
              <a:defRPr sz="1400" b="0" i="0">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A"/>
          </a:p>
        </p:txBody>
      </p:sp>
      <p:sp>
        <p:nvSpPr>
          <p:cNvPr id="4" name="Content Placeholder 5">
            <a:extLst>
              <a:ext uri="{FF2B5EF4-FFF2-40B4-BE49-F238E27FC236}">
                <a16:creationId xmlns:a16="http://schemas.microsoft.com/office/drawing/2014/main" id="{C886C767-F87F-A10B-6993-80B4A68E2625}"/>
              </a:ext>
            </a:extLst>
          </p:cNvPr>
          <p:cNvSpPr>
            <a:spLocks noGrp="1"/>
          </p:cNvSpPr>
          <p:nvPr>
            <p:ph sz="quarter" idx="15"/>
          </p:nvPr>
        </p:nvSpPr>
        <p:spPr>
          <a:xfrm>
            <a:off x="442523" y="2104844"/>
            <a:ext cx="4390943" cy="4217981"/>
          </a:xfrm>
          <a:prstGeom prst="rect">
            <a:avLst/>
          </a:prstGeom>
        </p:spPr>
        <p:txBody>
          <a:bodyPr/>
          <a:lstStyle>
            <a:lvl1pPr>
              <a:spcBef>
                <a:spcPts val="0"/>
              </a:spcBef>
              <a:spcAft>
                <a:spcPts val="1000"/>
              </a:spcAft>
              <a:defRPr sz="1800" b="0" i="0">
                <a:solidFill>
                  <a:schemeClr val="bg1"/>
                </a:solidFill>
                <a:latin typeface="Arial" panose="020B0604020202020204" pitchFamily="34" charset="0"/>
                <a:cs typeface="Arial" panose="020B0604020202020204" pitchFamily="34" charset="0"/>
              </a:defRPr>
            </a:lvl1pPr>
            <a:lvl2pPr>
              <a:defRPr sz="1800" b="0" i="1">
                <a:solidFill>
                  <a:srgbClr val="9C6FAE"/>
                </a:solidFill>
                <a:latin typeface="Arial" panose="020B0604020202020204" pitchFamily="34" charset="0"/>
                <a:cs typeface="Arial" panose="020B0604020202020204" pitchFamily="34" charset="0"/>
              </a:defRPr>
            </a:lvl2pPr>
            <a:lvl3pPr marL="1143000" indent="-228600">
              <a:spcBef>
                <a:spcPts val="1000"/>
              </a:spcBef>
              <a:buFont typeface="Apple Symbols" panose="02000000000000000000" pitchFamily="2" charset="-79"/>
              <a:buChar char="⎼"/>
              <a:defRPr sz="1600" b="0" i="0">
                <a:solidFill>
                  <a:schemeClr val="bg1"/>
                </a:solidFill>
                <a:latin typeface="Arial" panose="020B0604020202020204" pitchFamily="34" charset="0"/>
                <a:cs typeface="Arial" panose="020B0604020202020204" pitchFamily="34" charset="0"/>
              </a:defRPr>
            </a:lvl3pPr>
            <a:lvl4pPr marL="1600200" indent="-228600">
              <a:buFont typeface="Apple Symbols" panose="02000000000000000000" pitchFamily="2" charset="-79"/>
              <a:buChar char="⎼"/>
              <a:defRPr sz="1600" b="0" i="1">
                <a:solidFill>
                  <a:srgbClr val="F18F00"/>
                </a:solidFill>
                <a:latin typeface="Arial" panose="020B0604020202020204" pitchFamily="34" charset="0"/>
                <a:cs typeface="Arial" panose="020B0604020202020204" pitchFamily="34" charset="0"/>
              </a:defRPr>
            </a:lvl4pPr>
            <a:lvl5pPr marL="2057400" indent="-228600">
              <a:spcBef>
                <a:spcPts val="1000"/>
              </a:spcBef>
              <a:buFont typeface="Wingdings" pitchFamily="2" charset="2"/>
              <a:buChar char="§"/>
              <a:defRPr sz="1400" b="0" i="0">
                <a:solidFill>
                  <a:schemeClr val="bg1"/>
                </a:solidFill>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A"/>
          </a:p>
        </p:txBody>
      </p:sp>
      <p:sp>
        <p:nvSpPr>
          <p:cNvPr id="12" name="Content Placeholder 5">
            <a:extLst>
              <a:ext uri="{FF2B5EF4-FFF2-40B4-BE49-F238E27FC236}">
                <a16:creationId xmlns:a16="http://schemas.microsoft.com/office/drawing/2014/main" id="{A649A756-F8A3-5D15-7C17-412893082164}"/>
              </a:ext>
            </a:extLst>
          </p:cNvPr>
          <p:cNvSpPr>
            <a:spLocks noGrp="1"/>
          </p:cNvSpPr>
          <p:nvPr>
            <p:ph sz="quarter" idx="17"/>
          </p:nvPr>
        </p:nvSpPr>
        <p:spPr>
          <a:xfrm>
            <a:off x="4971878" y="1053445"/>
            <a:ext cx="1972386" cy="1405768"/>
          </a:xfrm>
          <a:prstGeom prst="rect">
            <a:avLst/>
          </a:prstGeom>
        </p:spPr>
        <p:txBody>
          <a:bodyPr/>
          <a:lstStyle>
            <a:lvl1pPr>
              <a:spcBef>
                <a:spcPts val="0"/>
              </a:spcBef>
              <a:spcAft>
                <a:spcPts val="1000"/>
              </a:spcAft>
              <a:defRPr sz="1400" b="0" i="0">
                <a:latin typeface="Arial" panose="020B0604020202020204" pitchFamily="34" charset="0"/>
                <a:cs typeface="Arial" panose="020B0604020202020204" pitchFamily="34" charset="0"/>
              </a:defRPr>
            </a:lvl1pPr>
            <a:lvl2pPr>
              <a:defRPr sz="1400" b="0" i="1">
                <a:solidFill>
                  <a:schemeClr val="bg1"/>
                </a:solidFill>
                <a:latin typeface="Arial" panose="020B0604020202020204" pitchFamily="34" charset="0"/>
                <a:cs typeface="Arial" panose="020B0604020202020204" pitchFamily="34" charset="0"/>
              </a:defRPr>
            </a:lvl2pPr>
            <a:lvl3pPr marL="1143000" indent="-228600">
              <a:spcBef>
                <a:spcPts val="1000"/>
              </a:spcBef>
              <a:buFont typeface="Apple Symbols" panose="02000000000000000000" pitchFamily="2" charset="-79"/>
              <a:buChar char="⎼"/>
              <a:defRPr sz="1200" b="0" i="0">
                <a:latin typeface="Arial" panose="020B0604020202020204" pitchFamily="34" charset="0"/>
                <a:cs typeface="Arial" panose="020B0604020202020204" pitchFamily="34" charset="0"/>
              </a:defRPr>
            </a:lvl3pPr>
            <a:lvl4pPr marL="1600200" indent="-228600">
              <a:buFont typeface="Apple Symbols" panose="02000000000000000000" pitchFamily="2" charset="-79"/>
              <a:buChar char="⎼"/>
              <a:defRPr sz="1200" b="0" i="1">
                <a:solidFill>
                  <a:schemeClr val="bg1"/>
                </a:solidFill>
                <a:latin typeface="Arial" panose="020B0604020202020204" pitchFamily="34" charset="0"/>
                <a:cs typeface="Arial" panose="020B0604020202020204" pitchFamily="34" charset="0"/>
              </a:defRPr>
            </a:lvl4pPr>
            <a:lvl5pPr marL="2057400" indent="-228600">
              <a:spcBef>
                <a:spcPts val="1000"/>
              </a:spcBef>
              <a:buFont typeface="Wingdings" pitchFamily="2" charset="2"/>
              <a:buChar char="§"/>
              <a:defRPr sz="1200" b="0" i="0">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8932313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lumn 1">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A8F7548-0C45-4494-1973-4A20D59B613B}"/>
              </a:ext>
            </a:extLst>
          </p:cNvPr>
          <p:cNvSpPr/>
          <p:nvPr userDrawn="1"/>
        </p:nvSpPr>
        <p:spPr>
          <a:xfrm>
            <a:off x="234175" y="4027055"/>
            <a:ext cx="3275643" cy="2577594"/>
          </a:xfrm>
          <a:prstGeom prst="rect">
            <a:avLst/>
          </a:prstGeom>
          <a:solidFill>
            <a:srgbClr val="00A6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A"/>
          </a:p>
        </p:txBody>
      </p:sp>
      <p:sp>
        <p:nvSpPr>
          <p:cNvPr id="4" name="Rectangle 3">
            <a:extLst>
              <a:ext uri="{FF2B5EF4-FFF2-40B4-BE49-F238E27FC236}">
                <a16:creationId xmlns:a16="http://schemas.microsoft.com/office/drawing/2014/main" id="{B1BA785A-6D02-4D15-D0A6-12F0822AFF6E}"/>
              </a:ext>
            </a:extLst>
          </p:cNvPr>
          <p:cNvSpPr/>
          <p:nvPr userDrawn="1"/>
        </p:nvSpPr>
        <p:spPr>
          <a:xfrm>
            <a:off x="234175" y="253353"/>
            <a:ext cx="3275643" cy="4937484"/>
          </a:xfrm>
          <a:prstGeom prst="rect">
            <a:avLst/>
          </a:prstGeom>
          <a:solidFill>
            <a:srgbClr val="2729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A"/>
          </a:p>
        </p:txBody>
      </p:sp>
      <p:sp>
        <p:nvSpPr>
          <p:cNvPr id="6" name="Content Placeholder 4">
            <a:extLst>
              <a:ext uri="{FF2B5EF4-FFF2-40B4-BE49-F238E27FC236}">
                <a16:creationId xmlns:a16="http://schemas.microsoft.com/office/drawing/2014/main" id="{FB3820EB-4288-BF84-3385-AA8A7718197D}"/>
              </a:ext>
            </a:extLst>
          </p:cNvPr>
          <p:cNvSpPr>
            <a:spLocks noGrp="1"/>
          </p:cNvSpPr>
          <p:nvPr>
            <p:ph sz="quarter" idx="10" hasCustomPrompt="1"/>
          </p:nvPr>
        </p:nvSpPr>
        <p:spPr>
          <a:xfrm>
            <a:off x="3809879" y="535175"/>
            <a:ext cx="7545637" cy="1150190"/>
          </a:xfrm>
          <a:prstGeom prst="rect">
            <a:avLst/>
          </a:prstGeom>
        </p:spPr>
        <p:txBody>
          <a:bodyPr/>
          <a:lstStyle>
            <a:lvl1pPr marL="0" indent="0">
              <a:buNone/>
              <a:defRPr b="1" i="0">
                <a:solidFill>
                  <a:srgbClr val="00A6AA"/>
                </a:solidFill>
                <a:latin typeface="Arial" panose="020B0604020202020204" pitchFamily="34" charset="0"/>
                <a:cs typeface="Arial" panose="020B0604020202020204" pitchFamily="34" charset="0"/>
              </a:defRPr>
            </a:lvl1pPr>
          </a:lstStyle>
          <a:p>
            <a:r>
              <a:rPr lang="pt-PT"/>
              <a:t>Resilient Computing and Cybersecurity Center</a:t>
            </a:r>
            <a:endParaRPr lang="en-SA"/>
          </a:p>
        </p:txBody>
      </p:sp>
      <p:sp>
        <p:nvSpPr>
          <p:cNvPr id="8" name="Content Placeholder 4">
            <a:extLst>
              <a:ext uri="{FF2B5EF4-FFF2-40B4-BE49-F238E27FC236}">
                <a16:creationId xmlns:a16="http://schemas.microsoft.com/office/drawing/2014/main" id="{AAD12443-0118-D412-08EB-B69EA83723CD}"/>
              </a:ext>
            </a:extLst>
          </p:cNvPr>
          <p:cNvSpPr>
            <a:spLocks noGrp="1"/>
          </p:cNvSpPr>
          <p:nvPr>
            <p:ph sz="quarter" idx="12" hasCustomPrompt="1"/>
          </p:nvPr>
        </p:nvSpPr>
        <p:spPr>
          <a:xfrm>
            <a:off x="442524" y="535175"/>
            <a:ext cx="2866331" cy="1150190"/>
          </a:xfrm>
          <a:prstGeom prst="rect">
            <a:avLst/>
          </a:prstGeom>
        </p:spPr>
        <p:txBody>
          <a:bodyPr/>
          <a:lstStyle>
            <a:lvl1pPr marL="0" indent="0">
              <a:buNone/>
              <a:defRPr b="1" i="0">
                <a:solidFill>
                  <a:srgbClr val="00A6AA"/>
                </a:solidFill>
                <a:latin typeface="Arial" panose="020B0604020202020204" pitchFamily="34" charset="0"/>
                <a:cs typeface="Arial" panose="020B0604020202020204" pitchFamily="34" charset="0"/>
              </a:defRPr>
            </a:lvl1pPr>
          </a:lstStyle>
          <a:p>
            <a:r>
              <a:rPr lang="pt-PT"/>
              <a:t>RC3</a:t>
            </a:r>
            <a:endParaRPr lang="en-SA"/>
          </a:p>
        </p:txBody>
      </p:sp>
      <p:sp>
        <p:nvSpPr>
          <p:cNvPr id="2" name="Content Placeholder 5">
            <a:extLst>
              <a:ext uri="{FF2B5EF4-FFF2-40B4-BE49-F238E27FC236}">
                <a16:creationId xmlns:a16="http://schemas.microsoft.com/office/drawing/2014/main" id="{51855106-32EB-AA69-E2F4-29CD6D30E426}"/>
              </a:ext>
            </a:extLst>
          </p:cNvPr>
          <p:cNvSpPr>
            <a:spLocks noGrp="1"/>
          </p:cNvSpPr>
          <p:nvPr>
            <p:ph sz="quarter" idx="13"/>
          </p:nvPr>
        </p:nvSpPr>
        <p:spPr>
          <a:xfrm>
            <a:off x="3803679" y="1836852"/>
            <a:ext cx="7545637" cy="4330586"/>
          </a:xfrm>
          <a:prstGeom prst="rect">
            <a:avLst/>
          </a:prstGeom>
        </p:spPr>
        <p:txBody>
          <a:bodyPr/>
          <a:lstStyle>
            <a:lvl1pPr>
              <a:spcBef>
                <a:spcPts val="0"/>
              </a:spcBef>
              <a:spcAft>
                <a:spcPts val="1000"/>
              </a:spcAft>
              <a:defRPr sz="1800" b="0" i="0">
                <a:latin typeface="Arial" panose="020B0604020202020204" pitchFamily="34" charset="0"/>
                <a:cs typeface="Arial" panose="020B0604020202020204" pitchFamily="34" charset="0"/>
              </a:defRPr>
            </a:lvl1pPr>
            <a:lvl2pPr>
              <a:defRPr sz="1800" b="0" i="1">
                <a:solidFill>
                  <a:srgbClr val="9C6FAE"/>
                </a:solidFill>
                <a:latin typeface="Arial" panose="020B0604020202020204" pitchFamily="34" charset="0"/>
                <a:cs typeface="Arial" panose="020B0604020202020204" pitchFamily="34" charset="0"/>
              </a:defRPr>
            </a:lvl2pPr>
            <a:lvl3pPr marL="1143000" indent="-228600">
              <a:spcBef>
                <a:spcPts val="1000"/>
              </a:spcBef>
              <a:buFont typeface="Apple Symbols" panose="02000000000000000000" pitchFamily="2" charset="-79"/>
              <a:buChar char="⎼"/>
              <a:defRPr sz="1600" b="0" i="0">
                <a:latin typeface="Arial" panose="020B0604020202020204" pitchFamily="34" charset="0"/>
                <a:cs typeface="Arial" panose="020B0604020202020204" pitchFamily="34" charset="0"/>
              </a:defRPr>
            </a:lvl3pPr>
            <a:lvl4pPr marL="1600200" indent="-228600">
              <a:buFont typeface="Apple Symbols" panose="02000000000000000000" pitchFamily="2" charset="-79"/>
              <a:buChar char="⎼"/>
              <a:defRPr sz="1600" b="0" i="1">
                <a:solidFill>
                  <a:srgbClr val="F18F00"/>
                </a:solidFill>
                <a:latin typeface="Arial" panose="020B0604020202020204" pitchFamily="34" charset="0"/>
                <a:cs typeface="Arial" panose="020B0604020202020204" pitchFamily="34" charset="0"/>
              </a:defRPr>
            </a:lvl4pPr>
            <a:lvl5pPr marL="2057400" indent="-228600">
              <a:spcBef>
                <a:spcPts val="1000"/>
              </a:spcBef>
              <a:buFont typeface="Wingdings" pitchFamily="2" charset="2"/>
              <a:buChar char="§"/>
              <a:defRPr sz="1400" b="0" i="0">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A"/>
          </a:p>
        </p:txBody>
      </p:sp>
      <p:sp>
        <p:nvSpPr>
          <p:cNvPr id="9" name="Content Placeholder 5">
            <a:extLst>
              <a:ext uri="{FF2B5EF4-FFF2-40B4-BE49-F238E27FC236}">
                <a16:creationId xmlns:a16="http://schemas.microsoft.com/office/drawing/2014/main" id="{FF2EF402-8F31-FA31-1B7F-F95415DD1D2E}"/>
              </a:ext>
            </a:extLst>
          </p:cNvPr>
          <p:cNvSpPr>
            <a:spLocks noGrp="1"/>
          </p:cNvSpPr>
          <p:nvPr>
            <p:ph sz="quarter" idx="14"/>
          </p:nvPr>
        </p:nvSpPr>
        <p:spPr>
          <a:xfrm>
            <a:off x="442525" y="1836850"/>
            <a:ext cx="2866330" cy="4330587"/>
          </a:xfrm>
          <a:prstGeom prst="rect">
            <a:avLst/>
          </a:prstGeom>
        </p:spPr>
        <p:txBody>
          <a:bodyPr/>
          <a:lstStyle>
            <a:lvl1pPr>
              <a:spcBef>
                <a:spcPts val="0"/>
              </a:spcBef>
              <a:spcAft>
                <a:spcPts val="1000"/>
              </a:spcAft>
              <a:defRPr sz="1800" b="0" i="0">
                <a:solidFill>
                  <a:schemeClr val="bg1"/>
                </a:solidFill>
                <a:latin typeface="Arial" panose="020B0604020202020204" pitchFamily="34" charset="0"/>
                <a:cs typeface="Arial" panose="020B0604020202020204" pitchFamily="34" charset="0"/>
              </a:defRPr>
            </a:lvl1pPr>
            <a:lvl2pPr>
              <a:defRPr sz="1800" b="0" i="1">
                <a:solidFill>
                  <a:srgbClr val="9C6FAE"/>
                </a:solidFill>
                <a:latin typeface="Arial" panose="020B0604020202020204" pitchFamily="34" charset="0"/>
                <a:cs typeface="Arial" panose="020B0604020202020204" pitchFamily="34" charset="0"/>
              </a:defRPr>
            </a:lvl2pPr>
            <a:lvl3pPr marL="1143000" indent="-228600">
              <a:spcBef>
                <a:spcPts val="1000"/>
              </a:spcBef>
              <a:buFont typeface="Apple Symbols" panose="02000000000000000000" pitchFamily="2" charset="-79"/>
              <a:buChar char="⎼"/>
              <a:defRPr sz="1600" b="0" i="0">
                <a:solidFill>
                  <a:schemeClr val="bg1"/>
                </a:solidFill>
                <a:latin typeface="Arial" panose="020B0604020202020204" pitchFamily="34" charset="0"/>
                <a:cs typeface="Arial" panose="020B0604020202020204" pitchFamily="34" charset="0"/>
              </a:defRPr>
            </a:lvl3pPr>
            <a:lvl4pPr marL="1600200" indent="-228600">
              <a:buFont typeface="Apple Symbols" panose="02000000000000000000" pitchFamily="2" charset="-79"/>
              <a:buChar char="⎼"/>
              <a:defRPr sz="1600" b="0" i="1">
                <a:solidFill>
                  <a:srgbClr val="F18F00"/>
                </a:solidFill>
                <a:latin typeface="Arial" panose="020B0604020202020204" pitchFamily="34" charset="0"/>
                <a:cs typeface="Arial" panose="020B0604020202020204" pitchFamily="34" charset="0"/>
              </a:defRPr>
            </a:lvl4pPr>
            <a:lvl5pPr marL="2057400" indent="-228600">
              <a:spcBef>
                <a:spcPts val="1000"/>
              </a:spcBef>
              <a:buFont typeface="Wingdings" pitchFamily="2" charset="2"/>
              <a:buChar char="§"/>
              <a:defRPr sz="1400" b="0" i="0">
                <a:solidFill>
                  <a:schemeClr val="bg1"/>
                </a:solidFill>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A"/>
          </a:p>
        </p:txBody>
      </p:sp>
    </p:spTree>
    <p:extLst>
      <p:ext uri="{BB962C8B-B14F-4D97-AF65-F5344CB8AC3E}">
        <p14:creationId xmlns:p14="http://schemas.microsoft.com/office/powerpoint/2010/main" val="237119716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lumn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5EF655-E624-C12F-4B2D-0DBB93CBC14D}"/>
              </a:ext>
            </a:extLst>
          </p:cNvPr>
          <p:cNvSpPr/>
          <p:nvPr userDrawn="1"/>
        </p:nvSpPr>
        <p:spPr>
          <a:xfrm>
            <a:off x="4711372" y="253352"/>
            <a:ext cx="671628" cy="6351297"/>
          </a:xfrm>
          <a:prstGeom prst="rect">
            <a:avLst/>
          </a:prstGeom>
          <a:solidFill>
            <a:srgbClr val="00A6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A"/>
          </a:p>
        </p:txBody>
      </p:sp>
      <p:sp>
        <p:nvSpPr>
          <p:cNvPr id="3" name="Rectangle 2">
            <a:extLst>
              <a:ext uri="{FF2B5EF4-FFF2-40B4-BE49-F238E27FC236}">
                <a16:creationId xmlns:a16="http://schemas.microsoft.com/office/drawing/2014/main" id="{A43D0BD6-4A44-7DFE-F3AD-1C7588D12567}"/>
              </a:ext>
            </a:extLst>
          </p:cNvPr>
          <p:cNvSpPr/>
          <p:nvPr userDrawn="1"/>
        </p:nvSpPr>
        <p:spPr>
          <a:xfrm>
            <a:off x="234176" y="253352"/>
            <a:ext cx="4892006" cy="6351297"/>
          </a:xfrm>
          <a:prstGeom prst="rect">
            <a:avLst/>
          </a:prstGeom>
          <a:solidFill>
            <a:srgbClr val="2729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A"/>
          </a:p>
        </p:txBody>
      </p:sp>
      <p:sp>
        <p:nvSpPr>
          <p:cNvPr id="5" name="Content Placeholder 4">
            <a:extLst>
              <a:ext uri="{FF2B5EF4-FFF2-40B4-BE49-F238E27FC236}">
                <a16:creationId xmlns:a16="http://schemas.microsoft.com/office/drawing/2014/main" id="{14D8FBD7-ED51-CCC8-162F-BDE56853C373}"/>
              </a:ext>
            </a:extLst>
          </p:cNvPr>
          <p:cNvSpPr>
            <a:spLocks noGrp="1"/>
          </p:cNvSpPr>
          <p:nvPr>
            <p:ph sz="quarter" idx="10" hasCustomPrompt="1"/>
          </p:nvPr>
        </p:nvSpPr>
        <p:spPr>
          <a:xfrm>
            <a:off x="5581291" y="535175"/>
            <a:ext cx="5774226" cy="1150190"/>
          </a:xfrm>
          <a:prstGeom prst="rect">
            <a:avLst/>
          </a:prstGeom>
        </p:spPr>
        <p:txBody>
          <a:bodyPr/>
          <a:lstStyle>
            <a:lvl1pPr marL="0" indent="0">
              <a:buNone/>
              <a:defRPr b="1" i="0">
                <a:solidFill>
                  <a:srgbClr val="00A6AA"/>
                </a:solidFill>
                <a:latin typeface="Arial" panose="020B0604020202020204" pitchFamily="34" charset="0"/>
                <a:cs typeface="Arial" panose="020B0604020202020204" pitchFamily="34" charset="0"/>
              </a:defRPr>
            </a:lvl1pPr>
          </a:lstStyle>
          <a:p>
            <a:r>
              <a:rPr lang="pt-PT"/>
              <a:t>Resilient Computing and Cybersecurity Center</a:t>
            </a:r>
            <a:endParaRPr lang="en-SA"/>
          </a:p>
        </p:txBody>
      </p:sp>
      <p:sp>
        <p:nvSpPr>
          <p:cNvPr id="7" name="Content Placeholder 4">
            <a:extLst>
              <a:ext uri="{FF2B5EF4-FFF2-40B4-BE49-F238E27FC236}">
                <a16:creationId xmlns:a16="http://schemas.microsoft.com/office/drawing/2014/main" id="{ED3B0BC0-FC1A-5AEC-3407-C5E29B7EA13C}"/>
              </a:ext>
            </a:extLst>
          </p:cNvPr>
          <p:cNvSpPr>
            <a:spLocks noGrp="1"/>
          </p:cNvSpPr>
          <p:nvPr>
            <p:ph sz="quarter" idx="12" hasCustomPrompt="1"/>
          </p:nvPr>
        </p:nvSpPr>
        <p:spPr>
          <a:xfrm>
            <a:off x="442523" y="535175"/>
            <a:ext cx="4440027" cy="1150190"/>
          </a:xfrm>
          <a:prstGeom prst="rect">
            <a:avLst/>
          </a:prstGeom>
        </p:spPr>
        <p:txBody>
          <a:bodyPr/>
          <a:lstStyle>
            <a:lvl1pPr marL="0" indent="0">
              <a:buNone/>
              <a:defRPr b="1" i="0">
                <a:solidFill>
                  <a:srgbClr val="00A6AA"/>
                </a:solidFill>
                <a:latin typeface="Arial" panose="020B0604020202020204" pitchFamily="34" charset="0"/>
                <a:cs typeface="Arial" panose="020B0604020202020204" pitchFamily="34" charset="0"/>
              </a:defRPr>
            </a:lvl1pPr>
          </a:lstStyle>
          <a:p>
            <a:r>
              <a:rPr lang="pt-PT"/>
              <a:t>Resilient Computing and Cybersecurity Center</a:t>
            </a:r>
            <a:endParaRPr lang="en-SA"/>
          </a:p>
        </p:txBody>
      </p:sp>
      <p:sp>
        <p:nvSpPr>
          <p:cNvPr id="8" name="Content Placeholder 5">
            <a:extLst>
              <a:ext uri="{FF2B5EF4-FFF2-40B4-BE49-F238E27FC236}">
                <a16:creationId xmlns:a16="http://schemas.microsoft.com/office/drawing/2014/main" id="{B5D85780-FF32-9BB7-9F38-23C035E22CC2}"/>
              </a:ext>
            </a:extLst>
          </p:cNvPr>
          <p:cNvSpPr>
            <a:spLocks noGrp="1"/>
          </p:cNvSpPr>
          <p:nvPr>
            <p:ph sz="quarter" idx="13"/>
          </p:nvPr>
        </p:nvSpPr>
        <p:spPr>
          <a:xfrm>
            <a:off x="442525" y="1828800"/>
            <a:ext cx="4440026" cy="4572000"/>
          </a:xfrm>
          <a:prstGeom prst="rect">
            <a:avLst/>
          </a:prstGeom>
        </p:spPr>
        <p:txBody>
          <a:bodyPr/>
          <a:lstStyle>
            <a:lvl1pPr>
              <a:spcBef>
                <a:spcPts val="0"/>
              </a:spcBef>
              <a:spcAft>
                <a:spcPts val="1000"/>
              </a:spcAft>
              <a:defRPr sz="1800" b="0" i="0">
                <a:solidFill>
                  <a:schemeClr val="bg1"/>
                </a:solidFill>
                <a:latin typeface="Arial" panose="020B0604020202020204" pitchFamily="34" charset="0"/>
                <a:cs typeface="Arial" panose="020B0604020202020204" pitchFamily="34" charset="0"/>
              </a:defRPr>
            </a:lvl1pPr>
            <a:lvl2pPr>
              <a:defRPr sz="1800" b="0" i="1">
                <a:solidFill>
                  <a:srgbClr val="9C6FAE"/>
                </a:solidFill>
                <a:latin typeface="Arial" panose="020B0604020202020204" pitchFamily="34" charset="0"/>
                <a:cs typeface="Arial" panose="020B0604020202020204" pitchFamily="34" charset="0"/>
              </a:defRPr>
            </a:lvl2pPr>
            <a:lvl3pPr marL="1143000" indent="-228600">
              <a:spcBef>
                <a:spcPts val="1000"/>
              </a:spcBef>
              <a:buFont typeface="Apple Symbols" panose="02000000000000000000" pitchFamily="2" charset="-79"/>
              <a:buChar char="⎼"/>
              <a:defRPr sz="1600" b="0" i="0">
                <a:solidFill>
                  <a:schemeClr val="bg1"/>
                </a:solidFill>
                <a:latin typeface="Arial" panose="020B0604020202020204" pitchFamily="34" charset="0"/>
                <a:cs typeface="Arial" panose="020B0604020202020204" pitchFamily="34" charset="0"/>
              </a:defRPr>
            </a:lvl3pPr>
            <a:lvl4pPr marL="1600200" indent="-228600">
              <a:buFont typeface="Apple Symbols" panose="02000000000000000000" pitchFamily="2" charset="-79"/>
              <a:buChar char="⎼"/>
              <a:defRPr sz="1600" b="0" i="1">
                <a:solidFill>
                  <a:srgbClr val="F18F00"/>
                </a:solidFill>
                <a:latin typeface="Arial" panose="020B0604020202020204" pitchFamily="34" charset="0"/>
                <a:cs typeface="Arial" panose="020B0604020202020204" pitchFamily="34" charset="0"/>
              </a:defRPr>
            </a:lvl4pPr>
            <a:lvl5pPr marL="2057400" indent="-228600">
              <a:spcBef>
                <a:spcPts val="1000"/>
              </a:spcBef>
              <a:buFont typeface="Wingdings" pitchFamily="2" charset="2"/>
              <a:buChar char="§"/>
              <a:defRPr sz="1400" b="0" i="0">
                <a:solidFill>
                  <a:schemeClr val="bg1"/>
                </a:solidFill>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A"/>
          </a:p>
        </p:txBody>
      </p:sp>
      <p:sp>
        <p:nvSpPr>
          <p:cNvPr id="9" name="Content Placeholder 5">
            <a:extLst>
              <a:ext uri="{FF2B5EF4-FFF2-40B4-BE49-F238E27FC236}">
                <a16:creationId xmlns:a16="http://schemas.microsoft.com/office/drawing/2014/main" id="{7BE6A336-BF3C-6B7A-64CE-C3D49627B6BE}"/>
              </a:ext>
            </a:extLst>
          </p:cNvPr>
          <p:cNvSpPr>
            <a:spLocks noGrp="1"/>
          </p:cNvSpPr>
          <p:nvPr>
            <p:ph sz="quarter" idx="14"/>
          </p:nvPr>
        </p:nvSpPr>
        <p:spPr>
          <a:xfrm>
            <a:off x="5575090" y="1836852"/>
            <a:ext cx="5774226" cy="4563948"/>
          </a:xfrm>
          <a:prstGeom prst="rect">
            <a:avLst/>
          </a:prstGeom>
        </p:spPr>
        <p:txBody>
          <a:bodyPr/>
          <a:lstStyle>
            <a:lvl1pPr>
              <a:spcBef>
                <a:spcPts val="0"/>
              </a:spcBef>
              <a:spcAft>
                <a:spcPts val="1000"/>
              </a:spcAft>
              <a:defRPr sz="1800" b="0" i="0">
                <a:latin typeface="Arial" panose="020B0604020202020204" pitchFamily="34" charset="0"/>
                <a:cs typeface="Arial" panose="020B0604020202020204" pitchFamily="34" charset="0"/>
              </a:defRPr>
            </a:lvl1pPr>
            <a:lvl2pPr>
              <a:defRPr sz="1800" b="0" i="1">
                <a:solidFill>
                  <a:srgbClr val="9C6FAE"/>
                </a:solidFill>
                <a:latin typeface="Arial" panose="020B0604020202020204" pitchFamily="34" charset="0"/>
                <a:cs typeface="Arial" panose="020B0604020202020204" pitchFamily="34" charset="0"/>
              </a:defRPr>
            </a:lvl2pPr>
            <a:lvl3pPr marL="1143000" indent="-228600">
              <a:spcBef>
                <a:spcPts val="1000"/>
              </a:spcBef>
              <a:buFont typeface="Apple Symbols" panose="02000000000000000000" pitchFamily="2" charset="-79"/>
              <a:buChar char="⎼"/>
              <a:defRPr sz="1600" b="0" i="0">
                <a:latin typeface="Arial" panose="020B0604020202020204" pitchFamily="34" charset="0"/>
                <a:cs typeface="Arial" panose="020B0604020202020204" pitchFamily="34" charset="0"/>
              </a:defRPr>
            </a:lvl3pPr>
            <a:lvl4pPr marL="1600200" indent="-228600">
              <a:buFont typeface="Apple Symbols" panose="02000000000000000000" pitchFamily="2" charset="-79"/>
              <a:buChar char="⎼"/>
              <a:defRPr sz="1600" b="0" i="1">
                <a:solidFill>
                  <a:srgbClr val="F18F00"/>
                </a:solidFill>
                <a:latin typeface="Arial" panose="020B0604020202020204" pitchFamily="34" charset="0"/>
                <a:cs typeface="Arial" panose="020B0604020202020204" pitchFamily="34" charset="0"/>
              </a:defRPr>
            </a:lvl4pPr>
            <a:lvl5pPr marL="2057400" indent="-228600">
              <a:spcBef>
                <a:spcPts val="1000"/>
              </a:spcBef>
              <a:buFont typeface="Wingdings" pitchFamily="2" charset="2"/>
              <a:buChar char="§"/>
              <a:defRPr sz="1400" b="0" i="0">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A"/>
          </a:p>
        </p:txBody>
      </p:sp>
    </p:spTree>
    <p:extLst>
      <p:ext uri="{BB962C8B-B14F-4D97-AF65-F5344CB8AC3E}">
        <p14:creationId xmlns:p14="http://schemas.microsoft.com/office/powerpoint/2010/main" val="276361307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lumn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395ADC2-5239-D7F9-E1CA-86856FC081D3}"/>
              </a:ext>
            </a:extLst>
          </p:cNvPr>
          <p:cNvSpPr/>
          <p:nvPr userDrawn="1"/>
        </p:nvSpPr>
        <p:spPr>
          <a:xfrm>
            <a:off x="234176" y="253352"/>
            <a:ext cx="5754254" cy="6351297"/>
          </a:xfrm>
          <a:prstGeom prst="rect">
            <a:avLst/>
          </a:prstGeom>
          <a:solidFill>
            <a:srgbClr val="2729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A"/>
          </a:p>
        </p:txBody>
      </p:sp>
      <p:sp>
        <p:nvSpPr>
          <p:cNvPr id="4" name="Rectangle 3">
            <a:extLst>
              <a:ext uri="{FF2B5EF4-FFF2-40B4-BE49-F238E27FC236}">
                <a16:creationId xmlns:a16="http://schemas.microsoft.com/office/drawing/2014/main" id="{477D95D7-37A1-248D-6236-67A185CEF114}"/>
              </a:ext>
            </a:extLst>
          </p:cNvPr>
          <p:cNvSpPr/>
          <p:nvPr userDrawn="1"/>
        </p:nvSpPr>
        <p:spPr>
          <a:xfrm>
            <a:off x="6203570" y="253352"/>
            <a:ext cx="5754254" cy="6351297"/>
          </a:xfrm>
          <a:prstGeom prst="rect">
            <a:avLst/>
          </a:prstGeom>
          <a:solidFill>
            <a:srgbClr val="00A6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A"/>
          </a:p>
        </p:txBody>
      </p:sp>
      <p:sp>
        <p:nvSpPr>
          <p:cNvPr id="6" name="Content Placeholder 4">
            <a:extLst>
              <a:ext uri="{FF2B5EF4-FFF2-40B4-BE49-F238E27FC236}">
                <a16:creationId xmlns:a16="http://schemas.microsoft.com/office/drawing/2014/main" id="{040B6CD2-8A53-09AE-7167-35B1576B485C}"/>
              </a:ext>
            </a:extLst>
          </p:cNvPr>
          <p:cNvSpPr>
            <a:spLocks noGrp="1"/>
          </p:cNvSpPr>
          <p:nvPr>
            <p:ph sz="quarter" idx="10" hasCustomPrompt="1"/>
          </p:nvPr>
        </p:nvSpPr>
        <p:spPr>
          <a:xfrm>
            <a:off x="6396579" y="535175"/>
            <a:ext cx="5390221" cy="1150190"/>
          </a:xfrm>
          <a:prstGeom prst="rect">
            <a:avLst/>
          </a:prstGeom>
        </p:spPr>
        <p:txBody>
          <a:bodyPr/>
          <a:lstStyle>
            <a:lvl1pPr marL="0" indent="0">
              <a:buNone/>
              <a:defRPr b="1" i="0">
                <a:solidFill>
                  <a:schemeClr val="bg1"/>
                </a:solidFill>
                <a:latin typeface="Arial" panose="020B0604020202020204" pitchFamily="34" charset="0"/>
                <a:cs typeface="Arial" panose="020B0604020202020204" pitchFamily="34" charset="0"/>
              </a:defRPr>
            </a:lvl1pPr>
          </a:lstStyle>
          <a:p>
            <a:r>
              <a:rPr lang="pt-PT"/>
              <a:t>Resilient Computing and Cybersecurity Center</a:t>
            </a:r>
            <a:endParaRPr lang="en-SA"/>
          </a:p>
        </p:txBody>
      </p:sp>
      <p:sp>
        <p:nvSpPr>
          <p:cNvPr id="8" name="Content Placeholder 4">
            <a:extLst>
              <a:ext uri="{FF2B5EF4-FFF2-40B4-BE49-F238E27FC236}">
                <a16:creationId xmlns:a16="http://schemas.microsoft.com/office/drawing/2014/main" id="{251347CD-436D-F617-4391-290820051476}"/>
              </a:ext>
            </a:extLst>
          </p:cNvPr>
          <p:cNvSpPr>
            <a:spLocks noGrp="1"/>
          </p:cNvSpPr>
          <p:nvPr>
            <p:ph sz="quarter" idx="12" hasCustomPrompt="1"/>
          </p:nvPr>
        </p:nvSpPr>
        <p:spPr>
          <a:xfrm>
            <a:off x="442524" y="535175"/>
            <a:ext cx="5298858" cy="1150190"/>
          </a:xfrm>
          <a:prstGeom prst="rect">
            <a:avLst/>
          </a:prstGeom>
        </p:spPr>
        <p:txBody>
          <a:bodyPr/>
          <a:lstStyle>
            <a:lvl1pPr marL="0" indent="0">
              <a:buNone/>
              <a:defRPr b="1" i="0">
                <a:solidFill>
                  <a:srgbClr val="00A6AA"/>
                </a:solidFill>
                <a:latin typeface="Arial" panose="020B0604020202020204" pitchFamily="34" charset="0"/>
                <a:cs typeface="Arial" panose="020B0604020202020204" pitchFamily="34" charset="0"/>
              </a:defRPr>
            </a:lvl1pPr>
          </a:lstStyle>
          <a:p>
            <a:r>
              <a:rPr lang="pt-PT"/>
              <a:t>Resilient Computing and Cybersecurity Center</a:t>
            </a:r>
            <a:endParaRPr lang="en-SA"/>
          </a:p>
        </p:txBody>
      </p:sp>
      <p:sp>
        <p:nvSpPr>
          <p:cNvPr id="2" name="Content Placeholder 5">
            <a:extLst>
              <a:ext uri="{FF2B5EF4-FFF2-40B4-BE49-F238E27FC236}">
                <a16:creationId xmlns:a16="http://schemas.microsoft.com/office/drawing/2014/main" id="{56806E4B-A825-BB72-D2D1-37F6FFA008F2}"/>
              </a:ext>
            </a:extLst>
          </p:cNvPr>
          <p:cNvSpPr>
            <a:spLocks noGrp="1"/>
          </p:cNvSpPr>
          <p:nvPr>
            <p:ph sz="quarter" idx="13"/>
          </p:nvPr>
        </p:nvSpPr>
        <p:spPr>
          <a:xfrm>
            <a:off x="442525" y="1828800"/>
            <a:ext cx="5298858" cy="4572000"/>
          </a:xfrm>
          <a:prstGeom prst="rect">
            <a:avLst/>
          </a:prstGeom>
        </p:spPr>
        <p:txBody>
          <a:bodyPr/>
          <a:lstStyle>
            <a:lvl1pPr>
              <a:spcBef>
                <a:spcPts val="0"/>
              </a:spcBef>
              <a:spcAft>
                <a:spcPts val="1000"/>
              </a:spcAft>
              <a:defRPr sz="1800" b="0" i="0">
                <a:solidFill>
                  <a:schemeClr val="bg1"/>
                </a:solidFill>
                <a:latin typeface="Arial" panose="020B0604020202020204" pitchFamily="34" charset="0"/>
                <a:cs typeface="Arial" panose="020B0604020202020204" pitchFamily="34" charset="0"/>
              </a:defRPr>
            </a:lvl1pPr>
            <a:lvl2pPr>
              <a:defRPr sz="1800" b="0" i="1">
                <a:solidFill>
                  <a:srgbClr val="9C6FAE"/>
                </a:solidFill>
                <a:latin typeface="Arial" panose="020B0604020202020204" pitchFamily="34" charset="0"/>
                <a:cs typeface="Arial" panose="020B0604020202020204" pitchFamily="34" charset="0"/>
              </a:defRPr>
            </a:lvl2pPr>
            <a:lvl3pPr marL="1143000" indent="-228600">
              <a:spcBef>
                <a:spcPts val="1000"/>
              </a:spcBef>
              <a:buFont typeface="Apple Symbols" panose="02000000000000000000" pitchFamily="2" charset="-79"/>
              <a:buChar char="⎼"/>
              <a:defRPr sz="1600" b="0" i="0">
                <a:solidFill>
                  <a:schemeClr val="bg1"/>
                </a:solidFill>
                <a:latin typeface="Arial" panose="020B0604020202020204" pitchFamily="34" charset="0"/>
                <a:cs typeface="Arial" panose="020B0604020202020204" pitchFamily="34" charset="0"/>
              </a:defRPr>
            </a:lvl3pPr>
            <a:lvl4pPr marL="1600200" indent="-228600">
              <a:buFont typeface="Apple Symbols" panose="02000000000000000000" pitchFamily="2" charset="-79"/>
              <a:buChar char="⎼"/>
              <a:defRPr sz="1600" b="0" i="1">
                <a:solidFill>
                  <a:srgbClr val="F18F00"/>
                </a:solidFill>
                <a:latin typeface="Arial" panose="020B0604020202020204" pitchFamily="34" charset="0"/>
                <a:cs typeface="Arial" panose="020B0604020202020204" pitchFamily="34" charset="0"/>
              </a:defRPr>
            </a:lvl4pPr>
            <a:lvl5pPr marL="2057400" indent="-228600">
              <a:spcBef>
                <a:spcPts val="1000"/>
              </a:spcBef>
              <a:buFont typeface="Wingdings" pitchFamily="2" charset="2"/>
              <a:buChar char="§"/>
              <a:defRPr sz="1400" b="0" i="0">
                <a:solidFill>
                  <a:schemeClr val="bg1"/>
                </a:solidFill>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A"/>
          </a:p>
        </p:txBody>
      </p:sp>
      <p:sp>
        <p:nvSpPr>
          <p:cNvPr id="9" name="Content Placeholder 5">
            <a:extLst>
              <a:ext uri="{FF2B5EF4-FFF2-40B4-BE49-F238E27FC236}">
                <a16:creationId xmlns:a16="http://schemas.microsoft.com/office/drawing/2014/main" id="{2E0EE9F0-2D54-CFF9-1968-C9E422797225}"/>
              </a:ext>
            </a:extLst>
          </p:cNvPr>
          <p:cNvSpPr>
            <a:spLocks noGrp="1"/>
          </p:cNvSpPr>
          <p:nvPr>
            <p:ph sz="quarter" idx="14"/>
          </p:nvPr>
        </p:nvSpPr>
        <p:spPr>
          <a:xfrm>
            <a:off x="6396578" y="1859007"/>
            <a:ext cx="5390221" cy="4572000"/>
          </a:xfrm>
          <a:prstGeom prst="rect">
            <a:avLst/>
          </a:prstGeom>
        </p:spPr>
        <p:txBody>
          <a:bodyPr/>
          <a:lstStyle>
            <a:lvl1pPr>
              <a:spcBef>
                <a:spcPts val="0"/>
              </a:spcBef>
              <a:spcAft>
                <a:spcPts val="1000"/>
              </a:spcAft>
              <a:defRPr sz="1800" b="0" i="0">
                <a:solidFill>
                  <a:schemeClr val="bg1"/>
                </a:solidFill>
                <a:latin typeface="Arial" panose="020B0604020202020204" pitchFamily="34" charset="0"/>
                <a:cs typeface="Arial" panose="020B0604020202020204" pitchFamily="34" charset="0"/>
              </a:defRPr>
            </a:lvl1pPr>
            <a:lvl2pPr>
              <a:defRPr sz="1800" b="0" i="1">
                <a:solidFill>
                  <a:schemeClr val="tx1"/>
                </a:solidFill>
                <a:latin typeface="Arial" panose="020B0604020202020204" pitchFamily="34" charset="0"/>
                <a:cs typeface="Arial" panose="020B0604020202020204" pitchFamily="34" charset="0"/>
              </a:defRPr>
            </a:lvl2pPr>
            <a:lvl3pPr marL="1143000" indent="-228600">
              <a:spcBef>
                <a:spcPts val="1000"/>
              </a:spcBef>
              <a:buFont typeface="Apple Symbols" panose="02000000000000000000" pitchFamily="2" charset="-79"/>
              <a:buChar char="⎼"/>
              <a:defRPr sz="1600" b="0" i="0">
                <a:solidFill>
                  <a:schemeClr val="bg1"/>
                </a:solidFill>
                <a:latin typeface="Arial" panose="020B0604020202020204" pitchFamily="34" charset="0"/>
                <a:cs typeface="Arial" panose="020B0604020202020204" pitchFamily="34" charset="0"/>
              </a:defRPr>
            </a:lvl3pPr>
            <a:lvl4pPr marL="1600200" indent="-228600">
              <a:buFont typeface="Apple Symbols" panose="02000000000000000000" pitchFamily="2" charset="-79"/>
              <a:buChar char="⎼"/>
              <a:defRPr sz="1600" b="0" i="1">
                <a:solidFill>
                  <a:schemeClr val="tx1"/>
                </a:solidFill>
                <a:latin typeface="Arial" panose="020B0604020202020204" pitchFamily="34" charset="0"/>
                <a:cs typeface="Arial" panose="020B0604020202020204" pitchFamily="34" charset="0"/>
              </a:defRPr>
            </a:lvl4pPr>
            <a:lvl5pPr marL="2057400" indent="-228600">
              <a:spcBef>
                <a:spcPts val="1000"/>
              </a:spcBef>
              <a:buFont typeface="Wingdings" pitchFamily="2" charset="2"/>
              <a:buChar char="§"/>
              <a:defRPr sz="1400" b="0" i="0">
                <a:solidFill>
                  <a:schemeClr val="bg1"/>
                </a:solidFill>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A"/>
          </a:p>
        </p:txBody>
      </p:sp>
    </p:spTree>
    <p:extLst>
      <p:ext uri="{BB962C8B-B14F-4D97-AF65-F5344CB8AC3E}">
        <p14:creationId xmlns:p14="http://schemas.microsoft.com/office/powerpoint/2010/main" val="32998101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inal Page 2">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8F70371-D93B-C6B6-468C-6F39D05F279E}"/>
              </a:ext>
            </a:extLst>
          </p:cNvPr>
          <p:cNvPicPr>
            <a:picLocks noChangeAspect="1"/>
          </p:cNvPicPr>
          <p:nvPr userDrawn="1"/>
        </p:nvPicPr>
        <p:blipFill rotWithShape="1">
          <a:blip r:embed="rId2"/>
          <a:srcRect l="644" t="1155" r="1155"/>
          <a:stretch/>
        </p:blipFill>
        <p:spPr>
          <a:xfrm>
            <a:off x="0" y="0"/>
            <a:ext cx="12112488" cy="6858000"/>
          </a:xfrm>
          <a:prstGeom prst="rect">
            <a:avLst/>
          </a:prstGeom>
        </p:spPr>
      </p:pic>
      <p:pic>
        <p:nvPicPr>
          <p:cNvPr id="4" name="Picture 3" descr="Qr code&#10;&#10;Description automatically generated">
            <a:extLst>
              <a:ext uri="{FF2B5EF4-FFF2-40B4-BE49-F238E27FC236}">
                <a16:creationId xmlns:a16="http://schemas.microsoft.com/office/drawing/2014/main" id="{88E22EB8-8090-8CD2-1323-33C53B645F3D}"/>
              </a:ext>
            </a:extLst>
          </p:cNvPr>
          <p:cNvPicPr>
            <a:picLocks noChangeAspect="1"/>
          </p:cNvPicPr>
          <p:nvPr userDrawn="1"/>
        </p:nvPicPr>
        <p:blipFill>
          <a:blip r:embed="rId3"/>
          <a:stretch>
            <a:fillRect/>
          </a:stretch>
        </p:blipFill>
        <p:spPr>
          <a:xfrm>
            <a:off x="245109" y="5406115"/>
            <a:ext cx="1335064" cy="1335064"/>
          </a:xfrm>
          <a:prstGeom prst="rect">
            <a:avLst/>
          </a:prstGeom>
        </p:spPr>
      </p:pic>
      <p:pic>
        <p:nvPicPr>
          <p:cNvPr id="6" name="Picture 5">
            <a:extLst>
              <a:ext uri="{FF2B5EF4-FFF2-40B4-BE49-F238E27FC236}">
                <a16:creationId xmlns:a16="http://schemas.microsoft.com/office/drawing/2014/main" id="{43B34C17-E847-95F5-5A90-E0FE0E974753}"/>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45109" y="234948"/>
            <a:ext cx="3765617" cy="577851"/>
          </a:xfrm>
          <a:prstGeom prst="rect">
            <a:avLst/>
          </a:prstGeom>
        </p:spPr>
      </p:pic>
      <p:sp>
        <p:nvSpPr>
          <p:cNvPr id="7" name="TextBox 6">
            <a:extLst>
              <a:ext uri="{FF2B5EF4-FFF2-40B4-BE49-F238E27FC236}">
                <a16:creationId xmlns:a16="http://schemas.microsoft.com/office/drawing/2014/main" id="{866900C7-6233-4604-FA2C-F2150CFF1A7F}"/>
              </a:ext>
            </a:extLst>
          </p:cNvPr>
          <p:cNvSpPr txBox="1"/>
          <p:nvPr userDrawn="1"/>
        </p:nvSpPr>
        <p:spPr>
          <a:xfrm>
            <a:off x="1461550" y="6354743"/>
            <a:ext cx="2108201" cy="369332"/>
          </a:xfrm>
          <a:prstGeom prst="rect">
            <a:avLst/>
          </a:prstGeom>
          <a:noFill/>
        </p:spPr>
        <p:txBody>
          <a:bodyPr wrap="square" rtlCol="0">
            <a:spAutoFit/>
          </a:bodyPr>
          <a:lstStyle/>
          <a:p>
            <a:r>
              <a:rPr lang="en-US" sz="1800">
                <a:solidFill>
                  <a:schemeClr val="tx1"/>
                </a:solidFill>
                <a:latin typeface="Arial" panose="020B0604020202020204" pitchFamily="34" charset="0"/>
                <a:cs typeface="Arial" panose="020B0604020202020204" pitchFamily="34" charset="0"/>
              </a:rPr>
              <a:t>r</a:t>
            </a:r>
            <a:r>
              <a:rPr lang="en-SA" sz="1800">
                <a:solidFill>
                  <a:schemeClr val="tx1"/>
                </a:solidFill>
                <a:latin typeface="Arial" panose="020B0604020202020204" pitchFamily="34" charset="0"/>
                <a:cs typeface="Arial" panose="020B0604020202020204" pitchFamily="34" charset="0"/>
              </a:rPr>
              <a:t>c3.kaust.edu.sa</a:t>
            </a:r>
          </a:p>
        </p:txBody>
      </p:sp>
      <p:sp>
        <p:nvSpPr>
          <p:cNvPr id="8" name="TextBox 7">
            <a:extLst>
              <a:ext uri="{FF2B5EF4-FFF2-40B4-BE49-F238E27FC236}">
                <a16:creationId xmlns:a16="http://schemas.microsoft.com/office/drawing/2014/main" id="{113E57B9-0D66-12DF-1047-1537DD53838C}"/>
              </a:ext>
            </a:extLst>
          </p:cNvPr>
          <p:cNvSpPr txBox="1"/>
          <p:nvPr userDrawn="1"/>
        </p:nvSpPr>
        <p:spPr>
          <a:xfrm>
            <a:off x="8651162" y="6369257"/>
            <a:ext cx="1706024" cy="307777"/>
          </a:xfrm>
          <a:prstGeom prst="rect">
            <a:avLst/>
          </a:prstGeom>
          <a:noFill/>
        </p:spPr>
        <p:txBody>
          <a:bodyPr wrap="square" rtlCol="0">
            <a:spAutoFit/>
          </a:bodyPr>
          <a:lstStyle/>
          <a:p>
            <a:r>
              <a:rPr lang="en-SA" sz="1400">
                <a:solidFill>
                  <a:schemeClr val="tx1"/>
                </a:solidFill>
              </a:rPr>
              <a:t>Follow us @rc3kaust</a:t>
            </a:r>
          </a:p>
        </p:txBody>
      </p:sp>
      <p:pic>
        <p:nvPicPr>
          <p:cNvPr id="9" name="Picture 8" descr="Icon&#10;&#10;Description automatically generated">
            <a:extLst>
              <a:ext uri="{FF2B5EF4-FFF2-40B4-BE49-F238E27FC236}">
                <a16:creationId xmlns:a16="http://schemas.microsoft.com/office/drawing/2014/main" id="{AB88A607-41FD-1036-BEBC-7A7C4341E04D}"/>
              </a:ext>
            </a:extLst>
          </p:cNvPr>
          <p:cNvPicPr>
            <a:picLocks noChangeAspect="1"/>
          </p:cNvPicPr>
          <p:nvPr userDrawn="1"/>
        </p:nvPicPr>
        <p:blipFill>
          <a:blip r:embed="rId5"/>
          <a:stretch>
            <a:fillRect/>
          </a:stretch>
        </p:blipFill>
        <p:spPr>
          <a:xfrm>
            <a:off x="11264823" y="6273015"/>
            <a:ext cx="388024" cy="388024"/>
          </a:xfrm>
          <a:prstGeom prst="rect">
            <a:avLst/>
          </a:prstGeom>
        </p:spPr>
      </p:pic>
      <p:pic>
        <p:nvPicPr>
          <p:cNvPr id="10" name="Picture 9" descr="Icon&#10;&#10;Description automatically generated">
            <a:extLst>
              <a:ext uri="{FF2B5EF4-FFF2-40B4-BE49-F238E27FC236}">
                <a16:creationId xmlns:a16="http://schemas.microsoft.com/office/drawing/2014/main" id="{75C09592-83E2-F48A-B603-80EE21CC4AC0}"/>
              </a:ext>
            </a:extLst>
          </p:cNvPr>
          <p:cNvPicPr>
            <a:picLocks noChangeAspect="1"/>
          </p:cNvPicPr>
          <p:nvPr userDrawn="1"/>
        </p:nvPicPr>
        <p:blipFill>
          <a:blip r:embed="rId6"/>
          <a:stretch>
            <a:fillRect/>
          </a:stretch>
        </p:blipFill>
        <p:spPr>
          <a:xfrm>
            <a:off x="11016854" y="6338737"/>
            <a:ext cx="259773" cy="259773"/>
          </a:xfrm>
          <a:prstGeom prst="rect">
            <a:avLst/>
          </a:prstGeom>
        </p:spPr>
      </p:pic>
      <p:pic>
        <p:nvPicPr>
          <p:cNvPr id="11" name="Picture 10" descr="Logo, icon&#10;&#10;Description automatically generated">
            <a:extLst>
              <a:ext uri="{FF2B5EF4-FFF2-40B4-BE49-F238E27FC236}">
                <a16:creationId xmlns:a16="http://schemas.microsoft.com/office/drawing/2014/main" id="{FA8CB2EC-A488-6B60-6F16-032AE8BA0889}"/>
              </a:ext>
            </a:extLst>
          </p:cNvPr>
          <p:cNvPicPr>
            <a:picLocks noChangeAspect="1"/>
          </p:cNvPicPr>
          <p:nvPr userDrawn="1"/>
        </p:nvPicPr>
        <p:blipFill>
          <a:blip r:embed="rId7"/>
          <a:stretch>
            <a:fillRect/>
          </a:stretch>
        </p:blipFill>
        <p:spPr>
          <a:xfrm>
            <a:off x="10372613" y="6316355"/>
            <a:ext cx="295179" cy="295179"/>
          </a:xfrm>
          <a:prstGeom prst="rect">
            <a:avLst/>
          </a:prstGeom>
        </p:spPr>
      </p:pic>
      <p:pic>
        <p:nvPicPr>
          <p:cNvPr id="12" name="Picture 11" descr="Logo, icon&#10;&#10;Description automatically generated">
            <a:extLst>
              <a:ext uri="{FF2B5EF4-FFF2-40B4-BE49-F238E27FC236}">
                <a16:creationId xmlns:a16="http://schemas.microsoft.com/office/drawing/2014/main" id="{1EE31DC6-5F7E-F9DB-CEAA-5704603A6659}"/>
              </a:ext>
            </a:extLst>
          </p:cNvPr>
          <p:cNvPicPr>
            <a:picLocks noChangeAspect="1"/>
          </p:cNvPicPr>
          <p:nvPr userDrawn="1"/>
        </p:nvPicPr>
        <p:blipFill>
          <a:blip r:embed="rId8"/>
          <a:stretch>
            <a:fillRect/>
          </a:stretch>
        </p:blipFill>
        <p:spPr>
          <a:xfrm>
            <a:off x="10679661" y="6321550"/>
            <a:ext cx="295179" cy="295179"/>
          </a:xfrm>
          <a:prstGeom prst="rect">
            <a:avLst/>
          </a:prstGeom>
        </p:spPr>
      </p:pic>
      <p:sp>
        <p:nvSpPr>
          <p:cNvPr id="5" name="Content Placeholder 4">
            <a:extLst>
              <a:ext uri="{FF2B5EF4-FFF2-40B4-BE49-F238E27FC236}">
                <a16:creationId xmlns:a16="http://schemas.microsoft.com/office/drawing/2014/main" id="{18AE37DE-411A-4448-C91D-6B3F05CECA04}"/>
              </a:ext>
            </a:extLst>
          </p:cNvPr>
          <p:cNvSpPr>
            <a:spLocks noGrp="1"/>
          </p:cNvSpPr>
          <p:nvPr>
            <p:ph sz="quarter" idx="10" hasCustomPrompt="1"/>
          </p:nvPr>
        </p:nvSpPr>
        <p:spPr>
          <a:xfrm>
            <a:off x="201047" y="1376020"/>
            <a:ext cx="8674011" cy="1075370"/>
          </a:xfrm>
          <a:prstGeom prst="rect">
            <a:avLst/>
          </a:prstGeom>
        </p:spPr>
        <p:txBody>
          <a:bodyPr/>
          <a:lstStyle>
            <a:lvl1pPr marL="0" indent="0">
              <a:buNone/>
              <a:defRPr b="1" i="0">
                <a:solidFill>
                  <a:srgbClr val="00A6AA"/>
                </a:solidFill>
                <a:latin typeface="Arial" panose="020B0604020202020204" pitchFamily="34" charset="0"/>
                <a:cs typeface="Arial" panose="020B0604020202020204" pitchFamily="34" charset="0"/>
              </a:defRPr>
            </a:lvl1pPr>
          </a:lstStyle>
          <a:p>
            <a:r>
              <a:rPr lang="pt-PT"/>
              <a:t>Resilient Computing and Cybersecurity Center</a:t>
            </a:r>
            <a:endParaRPr lang="en-SA"/>
          </a:p>
        </p:txBody>
      </p:sp>
      <p:sp>
        <p:nvSpPr>
          <p:cNvPr id="13" name="Content Placeholder 5">
            <a:extLst>
              <a:ext uri="{FF2B5EF4-FFF2-40B4-BE49-F238E27FC236}">
                <a16:creationId xmlns:a16="http://schemas.microsoft.com/office/drawing/2014/main" id="{A72613B2-4DD1-8D76-DF74-82C2ABE33E44}"/>
              </a:ext>
            </a:extLst>
          </p:cNvPr>
          <p:cNvSpPr>
            <a:spLocks noGrp="1"/>
          </p:cNvSpPr>
          <p:nvPr>
            <p:ph sz="quarter" idx="12"/>
          </p:nvPr>
        </p:nvSpPr>
        <p:spPr>
          <a:xfrm>
            <a:off x="201047" y="2587924"/>
            <a:ext cx="5647661" cy="2801087"/>
          </a:xfrm>
          <a:prstGeom prst="rect">
            <a:avLst/>
          </a:prstGeom>
        </p:spPr>
        <p:txBody>
          <a:bodyPr/>
          <a:lstStyle>
            <a:lvl1pPr>
              <a:spcBef>
                <a:spcPts val="0"/>
              </a:spcBef>
              <a:spcAft>
                <a:spcPts val="1000"/>
              </a:spcAft>
              <a:defRPr sz="1800" b="0" i="0">
                <a:latin typeface="Arial" panose="020B0604020202020204" pitchFamily="34" charset="0"/>
                <a:cs typeface="Arial" panose="020B0604020202020204" pitchFamily="34" charset="0"/>
              </a:defRPr>
            </a:lvl1pPr>
            <a:lvl2pPr>
              <a:defRPr sz="1800" b="0" i="1">
                <a:solidFill>
                  <a:srgbClr val="9C6FAE"/>
                </a:solidFill>
                <a:latin typeface="Arial" panose="020B0604020202020204" pitchFamily="34" charset="0"/>
                <a:cs typeface="Arial" panose="020B0604020202020204" pitchFamily="34" charset="0"/>
              </a:defRPr>
            </a:lvl2pPr>
            <a:lvl3pPr marL="1143000" indent="-228600">
              <a:spcBef>
                <a:spcPts val="1000"/>
              </a:spcBef>
              <a:buFont typeface="Apple Symbols" panose="02000000000000000000" pitchFamily="2" charset="-79"/>
              <a:buChar char="⎼"/>
              <a:defRPr sz="1600" b="0" i="0">
                <a:latin typeface="Arial" panose="020B0604020202020204" pitchFamily="34" charset="0"/>
                <a:cs typeface="Arial" panose="020B0604020202020204" pitchFamily="34" charset="0"/>
              </a:defRPr>
            </a:lvl3pPr>
            <a:lvl4pPr marL="1600200" indent="-228600">
              <a:buFont typeface="Apple Symbols" panose="02000000000000000000" pitchFamily="2" charset="-79"/>
              <a:buChar char="⎼"/>
              <a:defRPr sz="1600" b="0" i="1">
                <a:solidFill>
                  <a:srgbClr val="F18F00"/>
                </a:solidFill>
                <a:latin typeface="Arial" panose="020B0604020202020204" pitchFamily="34" charset="0"/>
                <a:cs typeface="Arial" panose="020B0604020202020204" pitchFamily="34" charset="0"/>
              </a:defRPr>
            </a:lvl4pPr>
            <a:lvl5pPr marL="2057400" indent="-228600">
              <a:spcBef>
                <a:spcPts val="1000"/>
              </a:spcBef>
              <a:buFont typeface="Wingdings" pitchFamily="2" charset="2"/>
              <a:buChar char="§"/>
              <a:defRPr sz="1400" b="0" i="0">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A"/>
          </a:p>
        </p:txBody>
      </p:sp>
    </p:spTree>
    <p:extLst>
      <p:ext uri="{BB962C8B-B14F-4D97-AF65-F5344CB8AC3E}">
        <p14:creationId xmlns:p14="http://schemas.microsoft.com/office/powerpoint/2010/main" val="52750056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Final Pag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D971095-01F5-BC1E-BE08-58D4524E01C0}"/>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13" name="Picture 12">
            <a:extLst>
              <a:ext uri="{FF2B5EF4-FFF2-40B4-BE49-F238E27FC236}">
                <a16:creationId xmlns:a16="http://schemas.microsoft.com/office/drawing/2014/main" id="{273FD3C2-77E6-AF9D-B8E4-CFD636810959}"/>
              </a:ext>
            </a:extLst>
          </p:cNvPr>
          <p:cNvPicPr>
            <a:picLocks noChangeAspect="1"/>
          </p:cNvPicPr>
          <p:nvPr userDrawn="1"/>
        </p:nvPicPr>
        <p:blipFill>
          <a:blip r:embed="rId3"/>
          <a:stretch>
            <a:fillRect/>
          </a:stretch>
        </p:blipFill>
        <p:spPr>
          <a:xfrm>
            <a:off x="9035543" y="127866"/>
            <a:ext cx="2808909" cy="873701"/>
          </a:xfrm>
          <a:prstGeom prst="rect">
            <a:avLst/>
          </a:prstGeom>
        </p:spPr>
      </p:pic>
      <p:pic>
        <p:nvPicPr>
          <p:cNvPr id="2" name="Picture 1" descr="Qr code&#10;&#10;Description automatically generated">
            <a:extLst>
              <a:ext uri="{FF2B5EF4-FFF2-40B4-BE49-F238E27FC236}">
                <a16:creationId xmlns:a16="http://schemas.microsoft.com/office/drawing/2014/main" id="{6BF58541-9047-8CD7-266D-FE826CBBD84B}"/>
              </a:ext>
            </a:extLst>
          </p:cNvPr>
          <p:cNvPicPr>
            <a:picLocks noChangeAspect="1"/>
          </p:cNvPicPr>
          <p:nvPr userDrawn="1"/>
        </p:nvPicPr>
        <p:blipFill>
          <a:blip r:embed="rId4"/>
          <a:stretch>
            <a:fillRect/>
          </a:stretch>
        </p:blipFill>
        <p:spPr>
          <a:xfrm>
            <a:off x="10563325" y="5358615"/>
            <a:ext cx="1335064" cy="1335064"/>
          </a:xfrm>
          <a:prstGeom prst="rect">
            <a:avLst/>
          </a:prstGeom>
        </p:spPr>
      </p:pic>
      <p:sp>
        <p:nvSpPr>
          <p:cNvPr id="3" name="TextBox 2">
            <a:extLst>
              <a:ext uri="{FF2B5EF4-FFF2-40B4-BE49-F238E27FC236}">
                <a16:creationId xmlns:a16="http://schemas.microsoft.com/office/drawing/2014/main" id="{850DD4B2-7FBE-0327-BF31-2D74190FF289}"/>
              </a:ext>
            </a:extLst>
          </p:cNvPr>
          <p:cNvSpPr txBox="1"/>
          <p:nvPr userDrawn="1"/>
        </p:nvSpPr>
        <p:spPr>
          <a:xfrm>
            <a:off x="8361114" y="6319118"/>
            <a:ext cx="2108201" cy="369332"/>
          </a:xfrm>
          <a:prstGeom prst="rect">
            <a:avLst/>
          </a:prstGeom>
          <a:noFill/>
        </p:spPr>
        <p:txBody>
          <a:bodyPr wrap="square" rtlCol="0">
            <a:spAutoFit/>
          </a:bodyPr>
          <a:lstStyle/>
          <a:p>
            <a:r>
              <a:rPr lang="en-US" sz="1800">
                <a:solidFill>
                  <a:schemeClr val="bg1"/>
                </a:solidFill>
                <a:latin typeface="Arial" panose="020B0604020202020204" pitchFamily="34" charset="0"/>
                <a:cs typeface="Arial" panose="020B0604020202020204" pitchFamily="34" charset="0"/>
              </a:rPr>
              <a:t>r</a:t>
            </a:r>
            <a:r>
              <a:rPr lang="en-SA" sz="1800">
                <a:solidFill>
                  <a:schemeClr val="bg1"/>
                </a:solidFill>
                <a:latin typeface="Arial" panose="020B0604020202020204" pitchFamily="34" charset="0"/>
                <a:cs typeface="Arial" panose="020B0604020202020204" pitchFamily="34" charset="0"/>
              </a:rPr>
              <a:t>c3.kaust.edu.sa</a:t>
            </a:r>
          </a:p>
        </p:txBody>
      </p:sp>
      <p:pic>
        <p:nvPicPr>
          <p:cNvPr id="5" name="Picture 4" descr="Icon&#10;&#10;Description automatically generated">
            <a:extLst>
              <a:ext uri="{FF2B5EF4-FFF2-40B4-BE49-F238E27FC236}">
                <a16:creationId xmlns:a16="http://schemas.microsoft.com/office/drawing/2014/main" id="{C63BF7C7-7394-DCBE-8750-3BE6B9961128}"/>
              </a:ext>
            </a:extLst>
          </p:cNvPr>
          <p:cNvPicPr>
            <a:picLocks noChangeAspect="1"/>
          </p:cNvPicPr>
          <p:nvPr userDrawn="1"/>
        </p:nvPicPr>
        <p:blipFill>
          <a:blip r:embed="rId5"/>
          <a:stretch>
            <a:fillRect/>
          </a:stretch>
        </p:blipFill>
        <p:spPr>
          <a:xfrm>
            <a:off x="2845061" y="6213640"/>
            <a:ext cx="388024" cy="388024"/>
          </a:xfrm>
          <a:prstGeom prst="rect">
            <a:avLst/>
          </a:prstGeom>
        </p:spPr>
      </p:pic>
      <p:pic>
        <p:nvPicPr>
          <p:cNvPr id="11" name="Picture 10" descr="Icon&#10;&#10;Description automatically generated">
            <a:extLst>
              <a:ext uri="{FF2B5EF4-FFF2-40B4-BE49-F238E27FC236}">
                <a16:creationId xmlns:a16="http://schemas.microsoft.com/office/drawing/2014/main" id="{3D3985BD-8BB2-8DF2-EC97-A586017A2BF4}"/>
              </a:ext>
            </a:extLst>
          </p:cNvPr>
          <p:cNvPicPr>
            <a:picLocks noChangeAspect="1"/>
          </p:cNvPicPr>
          <p:nvPr userDrawn="1"/>
        </p:nvPicPr>
        <p:blipFill>
          <a:blip r:embed="rId6"/>
          <a:stretch>
            <a:fillRect/>
          </a:stretch>
        </p:blipFill>
        <p:spPr>
          <a:xfrm>
            <a:off x="2597092" y="6279362"/>
            <a:ext cx="259773" cy="259773"/>
          </a:xfrm>
          <a:prstGeom prst="rect">
            <a:avLst/>
          </a:prstGeom>
        </p:spPr>
      </p:pic>
      <p:pic>
        <p:nvPicPr>
          <p:cNvPr id="8" name="Picture 7" descr="Logo, icon&#10;&#10;Description automatically generated">
            <a:extLst>
              <a:ext uri="{FF2B5EF4-FFF2-40B4-BE49-F238E27FC236}">
                <a16:creationId xmlns:a16="http://schemas.microsoft.com/office/drawing/2014/main" id="{057C83C0-4821-549B-E4CD-C122058E588F}"/>
              </a:ext>
            </a:extLst>
          </p:cNvPr>
          <p:cNvPicPr>
            <a:picLocks noChangeAspect="1"/>
          </p:cNvPicPr>
          <p:nvPr userDrawn="1"/>
        </p:nvPicPr>
        <p:blipFill>
          <a:blip r:embed="rId7"/>
          <a:stretch>
            <a:fillRect/>
          </a:stretch>
        </p:blipFill>
        <p:spPr>
          <a:xfrm>
            <a:off x="1952851" y="6256980"/>
            <a:ext cx="295179" cy="295179"/>
          </a:xfrm>
          <a:prstGeom prst="rect">
            <a:avLst/>
          </a:prstGeom>
        </p:spPr>
      </p:pic>
      <p:pic>
        <p:nvPicPr>
          <p:cNvPr id="9" name="Picture 8" descr="Logo, icon&#10;&#10;Description automatically generated">
            <a:extLst>
              <a:ext uri="{FF2B5EF4-FFF2-40B4-BE49-F238E27FC236}">
                <a16:creationId xmlns:a16="http://schemas.microsoft.com/office/drawing/2014/main" id="{4CDC552B-34C7-ED8F-6A05-B442DB7536FE}"/>
              </a:ext>
            </a:extLst>
          </p:cNvPr>
          <p:cNvPicPr>
            <a:picLocks noChangeAspect="1"/>
          </p:cNvPicPr>
          <p:nvPr userDrawn="1"/>
        </p:nvPicPr>
        <p:blipFill>
          <a:blip r:embed="rId8"/>
          <a:stretch>
            <a:fillRect/>
          </a:stretch>
        </p:blipFill>
        <p:spPr>
          <a:xfrm>
            <a:off x="2259899" y="6262175"/>
            <a:ext cx="295179" cy="295179"/>
          </a:xfrm>
          <a:prstGeom prst="rect">
            <a:avLst/>
          </a:prstGeom>
        </p:spPr>
      </p:pic>
      <p:sp>
        <p:nvSpPr>
          <p:cNvPr id="10" name="TextBox 9">
            <a:extLst>
              <a:ext uri="{FF2B5EF4-FFF2-40B4-BE49-F238E27FC236}">
                <a16:creationId xmlns:a16="http://schemas.microsoft.com/office/drawing/2014/main" id="{3170DD80-8188-9475-CA48-A245E8347050}"/>
              </a:ext>
            </a:extLst>
          </p:cNvPr>
          <p:cNvSpPr txBox="1"/>
          <p:nvPr userDrawn="1"/>
        </p:nvSpPr>
        <p:spPr>
          <a:xfrm>
            <a:off x="317749" y="6257096"/>
            <a:ext cx="1752591" cy="307777"/>
          </a:xfrm>
          <a:prstGeom prst="rect">
            <a:avLst/>
          </a:prstGeom>
          <a:noFill/>
        </p:spPr>
        <p:txBody>
          <a:bodyPr wrap="square" rtlCol="0">
            <a:spAutoFit/>
          </a:bodyPr>
          <a:lstStyle/>
          <a:p>
            <a:r>
              <a:rPr lang="en-SA" sz="1400">
                <a:solidFill>
                  <a:schemeClr val="bg1"/>
                </a:solidFill>
              </a:rPr>
              <a:t>Follow us @rc3kaust</a:t>
            </a:r>
          </a:p>
        </p:txBody>
      </p:sp>
      <p:pic>
        <p:nvPicPr>
          <p:cNvPr id="17" name="Picture 16">
            <a:extLst>
              <a:ext uri="{FF2B5EF4-FFF2-40B4-BE49-F238E27FC236}">
                <a16:creationId xmlns:a16="http://schemas.microsoft.com/office/drawing/2014/main" id="{5217E751-5D20-B9D2-C3DF-011D7C39358C}"/>
              </a:ext>
            </a:extLst>
          </p:cNvPr>
          <p:cNvPicPr>
            <a:picLocks noChangeAspect="1"/>
          </p:cNvPicPr>
          <p:nvPr userDrawn="1"/>
        </p:nvPicPr>
        <p:blipFill>
          <a:blip r:embed="rId9"/>
          <a:stretch>
            <a:fillRect/>
          </a:stretch>
        </p:blipFill>
        <p:spPr>
          <a:xfrm>
            <a:off x="347548" y="186044"/>
            <a:ext cx="3810000" cy="711200"/>
          </a:xfrm>
          <a:prstGeom prst="rect">
            <a:avLst/>
          </a:prstGeom>
        </p:spPr>
      </p:pic>
      <p:sp>
        <p:nvSpPr>
          <p:cNvPr id="7" name="Content Placeholder 4">
            <a:extLst>
              <a:ext uri="{FF2B5EF4-FFF2-40B4-BE49-F238E27FC236}">
                <a16:creationId xmlns:a16="http://schemas.microsoft.com/office/drawing/2014/main" id="{068E36CC-D861-3CCA-6581-AE86AAF7F53A}"/>
              </a:ext>
            </a:extLst>
          </p:cNvPr>
          <p:cNvSpPr>
            <a:spLocks noGrp="1"/>
          </p:cNvSpPr>
          <p:nvPr>
            <p:ph sz="quarter" idx="10" hasCustomPrompt="1"/>
          </p:nvPr>
        </p:nvSpPr>
        <p:spPr>
          <a:xfrm>
            <a:off x="434475" y="1364718"/>
            <a:ext cx="8674011" cy="1075370"/>
          </a:xfrm>
          <a:prstGeom prst="rect">
            <a:avLst/>
          </a:prstGeom>
        </p:spPr>
        <p:txBody>
          <a:bodyPr/>
          <a:lstStyle>
            <a:lvl1pPr marL="0" indent="0">
              <a:buNone/>
              <a:defRPr b="1" i="0">
                <a:solidFill>
                  <a:srgbClr val="00A6AA"/>
                </a:solidFill>
                <a:latin typeface="Arial" panose="020B0604020202020204" pitchFamily="34" charset="0"/>
                <a:cs typeface="Arial" panose="020B0604020202020204" pitchFamily="34" charset="0"/>
              </a:defRPr>
            </a:lvl1pPr>
          </a:lstStyle>
          <a:p>
            <a:r>
              <a:rPr lang="pt-PT"/>
              <a:t>Resilient Computing and Cybersecurity Center</a:t>
            </a:r>
            <a:endParaRPr lang="en-SA"/>
          </a:p>
        </p:txBody>
      </p:sp>
      <p:sp>
        <p:nvSpPr>
          <p:cNvPr id="12" name="Content Placeholder 5">
            <a:extLst>
              <a:ext uri="{FF2B5EF4-FFF2-40B4-BE49-F238E27FC236}">
                <a16:creationId xmlns:a16="http://schemas.microsoft.com/office/drawing/2014/main" id="{B8C6B7E2-3DF0-3E1F-9B11-162F0C730687}"/>
              </a:ext>
            </a:extLst>
          </p:cNvPr>
          <p:cNvSpPr>
            <a:spLocks noGrp="1"/>
          </p:cNvSpPr>
          <p:nvPr>
            <p:ph sz="quarter" idx="12"/>
          </p:nvPr>
        </p:nvSpPr>
        <p:spPr>
          <a:xfrm>
            <a:off x="434475" y="2570672"/>
            <a:ext cx="7122265" cy="3596766"/>
          </a:xfrm>
          <a:prstGeom prst="rect">
            <a:avLst/>
          </a:prstGeom>
        </p:spPr>
        <p:txBody>
          <a:bodyPr/>
          <a:lstStyle>
            <a:lvl1pPr>
              <a:spcBef>
                <a:spcPts val="0"/>
              </a:spcBef>
              <a:spcAft>
                <a:spcPts val="1000"/>
              </a:spcAft>
              <a:defRPr sz="1800" b="0" i="0">
                <a:latin typeface="Arial" panose="020B0604020202020204" pitchFamily="34" charset="0"/>
                <a:cs typeface="Arial" panose="020B0604020202020204" pitchFamily="34" charset="0"/>
              </a:defRPr>
            </a:lvl1pPr>
            <a:lvl2pPr>
              <a:defRPr sz="1800" b="0" i="1">
                <a:solidFill>
                  <a:schemeClr val="bg1"/>
                </a:solidFill>
                <a:latin typeface="Arial" panose="020B0604020202020204" pitchFamily="34" charset="0"/>
                <a:cs typeface="Arial" panose="020B0604020202020204" pitchFamily="34" charset="0"/>
              </a:defRPr>
            </a:lvl2pPr>
            <a:lvl3pPr marL="1143000" indent="-228600">
              <a:spcBef>
                <a:spcPts val="1000"/>
              </a:spcBef>
              <a:buFont typeface="Apple Symbols" panose="02000000000000000000" pitchFamily="2" charset="-79"/>
              <a:buChar char="⎼"/>
              <a:defRPr sz="1600" b="0" i="0">
                <a:latin typeface="Arial" panose="020B0604020202020204" pitchFamily="34" charset="0"/>
                <a:cs typeface="Arial" panose="020B0604020202020204" pitchFamily="34" charset="0"/>
              </a:defRPr>
            </a:lvl3pPr>
            <a:lvl4pPr marL="1600200" indent="-228600">
              <a:buFont typeface="Apple Symbols" panose="02000000000000000000" pitchFamily="2" charset="-79"/>
              <a:buChar char="⎼"/>
              <a:defRPr sz="1600" b="0" i="1">
                <a:solidFill>
                  <a:schemeClr val="bg1"/>
                </a:solidFill>
                <a:latin typeface="Arial" panose="020B0604020202020204" pitchFamily="34" charset="0"/>
                <a:cs typeface="Arial" panose="020B0604020202020204" pitchFamily="34" charset="0"/>
              </a:defRPr>
            </a:lvl4pPr>
            <a:lvl5pPr marL="2057400" indent="-228600">
              <a:spcBef>
                <a:spcPts val="1000"/>
              </a:spcBef>
              <a:buFont typeface="Wingdings" pitchFamily="2" charset="2"/>
              <a:buChar char="§"/>
              <a:defRPr sz="1400" b="0" i="0">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A"/>
          </a:p>
        </p:txBody>
      </p:sp>
    </p:spTree>
    <p:extLst>
      <p:ext uri="{BB962C8B-B14F-4D97-AF65-F5344CB8AC3E}">
        <p14:creationId xmlns:p14="http://schemas.microsoft.com/office/powerpoint/2010/main" val="14634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Final Page 2">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8F70371-D93B-C6B6-468C-6F39D05F279E}"/>
              </a:ext>
            </a:extLst>
          </p:cNvPr>
          <p:cNvPicPr>
            <a:picLocks noChangeAspect="1"/>
          </p:cNvPicPr>
          <p:nvPr userDrawn="1"/>
        </p:nvPicPr>
        <p:blipFill rotWithShape="1">
          <a:blip r:embed="rId2"/>
          <a:srcRect l="486" t="972" r="973"/>
          <a:stretch/>
        </p:blipFill>
        <p:spPr>
          <a:xfrm>
            <a:off x="0" y="0"/>
            <a:ext cx="12132179" cy="6858000"/>
          </a:xfrm>
          <a:prstGeom prst="rect">
            <a:avLst/>
          </a:prstGeom>
        </p:spPr>
      </p:pic>
      <p:pic>
        <p:nvPicPr>
          <p:cNvPr id="4" name="Picture 3" descr="Qr code&#10;&#10;Description automatically generated">
            <a:extLst>
              <a:ext uri="{FF2B5EF4-FFF2-40B4-BE49-F238E27FC236}">
                <a16:creationId xmlns:a16="http://schemas.microsoft.com/office/drawing/2014/main" id="{88E22EB8-8090-8CD2-1323-33C53B645F3D}"/>
              </a:ext>
            </a:extLst>
          </p:cNvPr>
          <p:cNvPicPr>
            <a:picLocks noChangeAspect="1"/>
          </p:cNvPicPr>
          <p:nvPr userDrawn="1"/>
        </p:nvPicPr>
        <p:blipFill>
          <a:blip r:embed="rId3"/>
          <a:stretch>
            <a:fillRect/>
          </a:stretch>
        </p:blipFill>
        <p:spPr>
          <a:xfrm>
            <a:off x="245109" y="5406115"/>
            <a:ext cx="1335064" cy="1335064"/>
          </a:xfrm>
          <a:prstGeom prst="rect">
            <a:avLst/>
          </a:prstGeom>
        </p:spPr>
      </p:pic>
      <p:pic>
        <p:nvPicPr>
          <p:cNvPr id="6" name="Picture 5">
            <a:extLst>
              <a:ext uri="{FF2B5EF4-FFF2-40B4-BE49-F238E27FC236}">
                <a16:creationId xmlns:a16="http://schemas.microsoft.com/office/drawing/2014/main" id="{43B34C17-E847-95F5-5A90-E0FE0E974753}"/>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45109" y="234948"/>
            <a:ext cx="3765617" cy="577851"/>
          </a:xfrm>
          <a:prstGeom prst="rect">
            <a:avLst/>
          </a:prstGeom>
        </p:spPr>
      </p:pic>
      <p:sp>
        <p:nvSpPr>
          <p:cNvPr id="7" name="TextBox 6">
            <a:extLst>
              <a:ext uri="{FF2B5EF4-FFF2-40B4-BE49-F238E27FC236}">
                <a16:creationId xmlns:a16="http://schemas.microsoft.com/office/drawing/2014/main" id="{866900C7-6233-4604-FA2C-F2150CFF1A7F}"/>
              </a:ext>
            </a:extLst>
          </p:cNvPr>
          <p:cNvSpPr txBox="1"/>
          <p:nvPr userDrawn="1"/>
        </p:nvSpPr>
        <p:spPr>
          <a:xfrm>
            <a:off x="1461550" y="6354743"/>
            <a:ext cx="2108201" cy="369332"/>
          </a:xfrm>
          <a:prstGeom prst="rect">
            <a:avLst/>
          </a:prstGeom>
          <a:noFill/>
        </p:spPr>
        <p:txBody>
          <a:bodyPr wrap="square" rtlCol="0">
            <a:spAutoFit/>
          </a:bodyPr>
          <a:lstStyle/>
          <a:p>
            <a:r>
              <a:rPr lang="en-US" sz="1800">
                <a:solidFill>
                  <a:schemeClr val="tx1"/>
                </a:solidFill>
                <a:latin typeface="Arial" panose="020B0604020202020204" pitchFamily="34" charset="0"/>
                <a:cs typeface="Arial" panose="020B0604020202020204" pitchFamily="34" charset="0"/>
              </a:rPr>
              <a:t>r</a:t>
            </a:r>
            <a:r>
              <a:rPr lang="en-SA" sz="1800">
                <a:solidFill>
                  <a:schemeClr val="tx1"/>
                </a:solidFill>
                <a:latin typeface="Arial" panose="020B0604020202020204" pitchFamily="34" charset="0"/>
                <a:cs typeface="Arial" panose="020B0604020202020204" pitchFamily="34" charset="0"/>
              </a:rPr>
              <a:t>c3.kaust.edu.sa</a:t>
            </a:r>
          </a:p>
        </p:txBody>
      </p:sp>
      <p:sp>
        <p:nvSpPr>
          <p:cNvPr id="8" name="TextBox 7">
            <a:extLst>
              <a:ext uri="{FF2B5EF4-FFF2-40B4-BE49-F238E27FC236}">
                <a16:creationId xmlns:a16="http://schemas.microsoft.com/office/drawing/2014/main" id="{113E57B9-0D66-12DF-1047-1537DD53838C}"/>
              </a:ext>
            </a:extLst>
          </p:cNvPr>
          <p:cNvSpPr txBox="1"/>
          <p:nvPr userDrawn="1"/>
        </p:nvSpPr>
        <p:spPr>
          <a:xfrm>
            <a:off x="8651162" y="6369257"/>
            <a:ext cx="1706024" cy="307777"/>
          </a:xfrm>
          <a:prstGeom prst="rect">
            <a:avLst/>
          </a:prstGeom>
          <a:noFill/>
        </p:spPr>
        <p:txBody>
          <a:bodyPr wrap="square" rtlCol="0">
            <a:spAutoFit/>
          </a:bodyPr>
          <a:lstStyle/>
          <a:p>
            <a:r>
              <a:rPr lang="en-SA" sz="1400">
                <a:solidFill>
                  <a:schemeClr val="tx1"/>
                </a:solidFill>
              </a:rPr>
              <a:t>Follow us @rc3kaust</a:t>
            </a:r>
          </a:p>
        </p:txBody>
      </p:sp>
      <p:pic>
        <p:nvPicPr>
          <p:cNvPr id="9" name="Picture 8" descr="Icon&#10;&#10;Description automatically generated">
            <a:extLst>
              <a:ext uri="{FF2B5EF4-FFF2-40B4-BE49-F238E27FC236}">
                <a16:creationId xmlns:a16="http://schemas.microsoft.com/office/drawing/2014/main" id="{AB88A607-41FD-1036-BEBC-7A7C4341E04D}"/>
              </a:ext>
            </a:extLst>
          </p:cNvPr>
          <p:cNvPicPr>
            <a:picLocks noChangeAspect="1"/>
          </p:cNvPicPr>
          <p:nvPr userDrawn="1"/>
        </p:nvPicPr>
        <p:blipFill>
          <a:blip r:embed="rId5"/>
          <a:stretch>
            <a:fillRect/>
          </a:stretch>
        </p:blipFill>
        <p:spPr>
          <a:xfrm>
            <a:off x="11264823" y="6273015"/>
            <a:ext cx="388024" cy="388024"/>
          </a:xfrm>
          <a:prstGeom prst="rect">
            <a:avLst/>
          </a:prstGeom>
        </p:spPr>
      </p:pic>
      <p:pic>
        <p:nvPicPr>
          <p:cNvPr id="10" name="Picture 9" descr="Icon&#10;&#10;Description automatically generated">
            <a:extLst>
              <a:ext uri="{FF2B5EF4-FFF2-40B4-BE49-F238E27FC236}">
                <a16:creationId xmlns:a16="http://schemas.microsoft.com/office/drawing/2014/main" id="{75C09592-83E2-F48A-B603-80EE21CC4AC0}"/>
              </a:ext>
            </a:extLst>
          </p:cNvPr>
          <p:cNvPicPr>
            <a:picLocks noChangeAspect="1"/>
          </p:cNvPicPr>
          <p:nvPr userDrawn="1"/>
        </p:nvPicPr>
        <p:blipFill>
          <a:blip r:embed="rId6"/>
          <a:stretch>
            <a:fillRect/>
          </a:stretch>
        </p:blipFill>
        <p:spPr>
          <a:xfrm>
            <a:off x="11016854" y="6338737"/>
            <a:ext cx="259773" cy="259773"/>
          </a:xfrm>
          <a:prstGeom prst="rect">
            <a:avLst/>
          </a:prstGeom>
        </p:spPr>
      </p:pic>
      <p:pic>
        <p:nvPicPr>
          <p:cNvPr id="11" name="Picture 10" descr="Logo, icon&#10;&#10;Description automatically generated">
            <a:extLst>
              <a:ext uri="{FF2B5EF4-FFF2-40B4-BE49-F238E27FC236}">
                <a16:creationId xmlns:a16="http://schemas.microsoft.com/office/drawing/2014/main" id="{FA8CB2EC-A488-6B60-6F16-032AE8BA0889}"/>
              </a:ext>
            </a:extLst>
          </p:cNvPr>
          <p:cNvPicPr>
            <a:picLocks noChangeAspect="1"/>
          </p:cNvPicPr>
          <p:nvPr userDrawn="1"/>
        </p:nvPicPr>
        <p:blipFill>
          <a:blip r:embed="rId7"/>
          <a:stretch>
            <a:fillRect/>
          </a:stretch>
        </p:blipFill>
        <p:spPr>
          <a:xfrm>
            <a:off x="10372613" y="6316355"/>
            <a:ext cx="295179" cy="295179"/>
          </a:xfrm>
          <a:prstGeom prst="rect">
            <a:avLst/>
          </a:prstGeom>
        </p:spPr>
      </p:pic>
      <p:pic>
        <p:nvPicPr>
          <p:cNvPr id="12" name="Picture 11" descr="Logo, icon&#10;&#10;Description automatically generated">
            <a:extLst>
              <a:ext uri="{FF2B5EF4-FFF2-40B4-BE49-F238E27FC236}">
                <a16:creationId xmlns:a16="http://schemas.microsoft.com/office/drawing/2014/main" id="{1EE31DC6-5F7E-F9DB-CEAA-5704603A6659}"/>
              </a:ext>
            </a:extLst>
          </p:cNvPr>
          <p:cNvPicPr>
            <a:picLocks noChangeAspect="1"/>
          </p:cNvPicPr>
          <p:nvPr userDrawn="1"/>
        </p:nvPicPr>
        <p:blipFill>
          <a:blip r:embed="rId8"/>
          <a:stretch>
            <a:fillRect/>
          </a:stretch>
        </p:blipFill>
        <p:spPr>
          <a:xfrm>
            <a:off x="10679661" y="6321550"/>
            <a:ext cx="295179" cy="295179"/>
          </a:xfrm>
          <a:prstGeom prst="rect">
            <a:avLst/>
          </a:prstGeom>
        </p:spPr>
      </p:pic>
      <p:sp>
        <p:nvSpPr>
          <p:cNvPr id="5" name="Content Placeholder 4">
            <a:extLst>
              <a:ext uri="{FF2B5EF4-FFF2-40B4-BE49-F238E27FC236}">
                <a16:creationId xmlns:a16="http://schemas.microsoft.com/office/drawing/2014/main" id="{18AE37DE-411A-4448-C91D-6B3F05CECA04}"/>
              </a:ext>
            </a:extLst>
          </p:cNvPr>
          <p:cNvSpPr>
            <a:spLocks noGrp="1"/>
          </p:cNvSpPr>
          <p:nvPr>
            <p:ph sz="quarter" idx="10" hasCustomPrompt="1"/>
          </p:nvPr>
        </p:nvSpPr>
        <p:spPr>
          <a:xfrm>
            <a:off x="201047" y="1376020"/>
            <a:ext cx="8674011" cy="1075370"/>
          </a:xfrm>
          <a:prstGeom prst="rect">
            <a:avLst/>
          </a:prstGeom>
        </p:spPr>
        <p:txBody>
          <a:bodyPr/>
          <a:lstStyle>
            <a:lvl1pPr marL="0" indent="0">
              <a:buNone/>
              <a:defRPr b="1" i="0">
                <a:solidFill>
                  <a:srgbClr val="00A6AA"/>
                </a:solidFill>
                <a:latin typeface="Arial" panose="020B0604020202020204" pitchFamily="34" charset="0"/>
                <a:cs typeface="Arial" panose="020B0604020202020204" pitchFamily="34" charset="0"/>
              </a:defRPr>
            </a:lvl1pPr>
          </a:lstStyle>
          <a:p>
            <a:r>
              <a:rPr lang="pt-PT"/>
              <a:t>Resilient Computing and Cybersecurity Center</a:t>
            </a:r>
            <a:endParaRPr lang="en-SA"/>
          </a:p>
        </p:txBody>
      </p:sp>
      <p:sp>
        <p:nvSpPr>
          <p:cNvPr id="13" name="Content Placeholder 5">
            <a:extLst>
              <a:ext uri="{FF2B5EF4-FFF2-40B4-BE49-F238E27FC236}">
                <a16:creationId xmlns:a16="http://schemas.microsoft.com/office/drawing/2014/main" id="{677EDD74-8C7B-E676-5AAB-E0BF83F76950}"/>
              </a:ext>
            </a:extLst>
          </p:cNvPr>
          <p:cNvSpPr>
            <a:spLocks noGrp="1"/>
          </p:cNvSpPr>
          <p:nvPr>
            <p:ph sz="quarter" idx="12"/>
          </p:nvPr>
        </p:nvSpPr>
        <p:spPr>
          <a:xfrm>
            <a:off x="201047" y="2596550"/>
            <a:ext cx="5561398" cy="2809565"/>
          </a:xfrm>
          <a:prstGeom prst="rect">
            <a:avLst/>
          </a:prstGeom>
        </p:spPr>
        <p:txBody>
          <a:bodyPr/>
          <a:lstStyle>
            <a:lvl1pPr>
              <a:spcBef>
                <a:spcPts val="0"/>
              </a:spcBef>
              <a:spcAft>
                <a:spcPts val="1000"/>
              </a:spcAft>
              <a:defRPr sz="1800" b="0" i="0">
                <a:latin typeface="Arial" panose="020B0604020202020204" pitchFamily="34" charset="0"/>
                <a:cs typeface="Arial" panose="020B0604020202020204" pitchFamily="34" charset="0"/>
              </a:defRPr>
            </a:lvl1pPr>
            <a:lvl2pPr>
              <a:defRPr sz="1800" b="0" i="1">
                <a:solidFill>
                  <a:srgbClr val="9C6FAE"/>
                </a:solidFill>
                <a:latin typeface="Arial" panose="020B0604020202020204" pitchFamily="34" charset="0"/>
                <a:cs typeface="Arial" panose="020B0604020202020204" pitchFamily="34" charset="0"/>
              </a:defRPr>
            </a:lvl2pPr>
            <a:lvl3pPr marL="1143000" indent="-228600">
              <a:spcBef>
                <a:spcPts val="1000"/>
              </a:spcBef>
              <a:buFont typeface="Apple Symbols" panose="02000000000000000000" pitchFamily="2" charset="-79"/>
              <a:buChar char="⎼"/>
              <a:defRPr sz="1600" b="0" i="0">
                <a:latin typeface="Arial" panose="020B0604020202020204" pitchFamily="34" charset="0"/>
                <a:cs typeface="Arial" panose="020B0604020202020204" pitchFamily="34" charset="0"/>
              </a:defRPr>
            </a:lvl3pPr>
            <a:lvl4pPr marL="1600200" indent="-228600">
              <a:buFont typeface="Apple Symbols" panose="02000000000000000000" pitchFamily="2" charset="-79"/>
              <a:buChar char="⎼"/>
              <a:defRPr sz="1600" b="0" i="1">
                <a:solidFill>
                  <a:srgbClr val="F18F00"/>
                </a:solidFill>
                <a:latin typeface="Arial" panose="020B0604020202020204" pitchFamily="34" charset="0"/>
                <a:cs typeface="Arial" panose="020B0604020202020204" pitchFamily="34" charset="0"/>
              </a:defRPr>
            </a:lvl4pPr>
            <a:lvl5pPr marL="2057400" indent="-228600">
              <a:spcBef>
                <a:spcPts val="1000"/>
              </a:spcBef>
              <a:buFont typeface="Wingdings" pitchFamily="2" charset="2"/>
              <a:buChar char="§"/>
              <a:defRPr sz="1400" b="0" i="0">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A"/>
          </a:p>
        </p:txBody>
      </p:sp>
    </p:spTree>
    <p:extLst>
      <p:ext uri="{BB962C8B-B14F-4D97-AF65-F5344CB8AC3E}">
        <p14:creationId xmlns:p14="http://schemas.microsoft.com/office/powerpoint/2010/main" val="33044541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lai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8FF2EEF-6DA3-6ADF-D5F3-7CCBEF341BEC}"/>
              </a:ext>
            </a:extLst>
          </p:cNvPr>
          <p:cNvPicPr>
            <a:picLocks noChangeAspect="1"/>
          </p:cNvPicPr>
          <p:nvPr userDrawn="1"/>
        </p:nvPicPr>
        <p:blipFill>
          <a:blip r:embed="rId2"/>
          <a:stretch>
            <a:fillRect/>
          </a:stretch>
        </p:blipFill>
        <p:spPr>
          <a:xfrm>
            <a:off x="307602" y="199966"/>
            <a:ext cx="619329" cy="612833"/>
          </a:xfrm>
          <a:prstGeom prst="rect">
            <a:avLst/>
          </a:prstGeom>
        </p:spPr>
      </p:pic>
      <p:sp>
        <p:nvSpPr>
          <p:cNvPr id="5" name="Content Placeholder 4">
            <a:extLst>
              <a:ext uri="{FF2B5EF4-FFF2-40B4-BE49-F238E27FC236}">
                <a16:creationId xmlns:a16="http://schemas.microsoft.com/office/drawing/2014/main" id="{151D286A-C680-4A6F-1400-39B375BCF9F2}"/>
              </a:ext>
            </a:extLst>
          </p:cNvPr>
          <p:cNvSpPr>
            <a:spLocks noGrp="1"/>
          </p:cNvSpPr>
          <p:nvPr>
            <p:ph sz="quarter" idx="11" hasCustomPrompt="1"/>
          </p:nvPr>
        </p:nvSpPr>
        <p:spPr>
          <a:xfrm>
            <a:off x="1312084" y="273386"/>
            <a:ext cx="9829666" cy="556665"/>
          </a:xfrm>
          <a:prstGeom prst="rect">
            <a:avLst/>
          </a:prstGeom>
        </p:spPr>
        <p:txBody>
          <a:bodyPr/>
          <a:lstStyle>
            <a:lvl1pPr marL="0" indent="0">
              <a:buNone/>
              <a:defRPr b="1" i="0">
                <a:solidFill>
                  <a:srgbClr val="00A6AA"/>
                </a:solidFill>
                <a:latin typeface="Arial" panose="020B0604020202020204" pitchFamily="34" charset="0"/>
                <a:cs typeface="Arial" panose="020B0604020202020204" pitchFamily="34" charset="0"/>
              </a:defRPr>
            </a:lvl1pPr>
          </a:lstStyle>
          <a:p>
            <a:r>
              <a:rPr lang="pt-PT"/>
              <a:t>Resilient Computing and Cybersecurity Center</a:t>
            </a:r>
            <a:endParaRPr lang="en-SA"/>
          </a:p>
        </p:txBody>
      </p:sp>
      <p:sp>
        <p:nvSpPr>
          <p:cNvPr id="6" name="Content Placeholder 5">
            <a:extLst>
              <a:ext uri="{FF2B5EF4-FFF2-40B4-BE49-F238E27FC236}">
                <a16:creationId xmlns:a16="http://schemas.microsoft.com/office/drawing/2014/main" id="{F23CABC1-15BC-3BC5-B13E-9B3E7032EF31}"/>
              </a:ext>
            </a:extLst>
          </p:cNvPr>
          <p:cNvSpPr>
            <a:spLocks noGrp="1"/>
          </p:cNvSpPr>
          <p:nvPr>
            <p:ph sz="quarter" idx="12"/>
          </p:nvPr>
        </p:nvSpPr>
        <p:spPr>
          <a:xfrm>
            <a:off x="1312864" y="957532"/>
            <a:ext cx="9828902" cy="5209906"/>
          </a:xfrm>
          <a:prstGeom prst="rect">
            <a:avLst/>
          </a:prstGeom>
        </p:spPr>
        <p:txBody>
          <a:bodyPr/>
          <a:lstStyle>
            <a:lvl1pPr>
              <a:spcBef>
                <a:spcPts val="0"/>
              </a:spcBef>
              <a:spcAft>
                <a:spcPts val="1000"/>
              </a:spcAft>
              <a:defRPr sz="1800" b="0" i="0">
                <a:latin typeface="Arial" panose="020B0604020202020204" pitchFamily="34" charset="0"/>
                <a:cs typeface="Arial" panose="020B0604020202020204" pitchFamily="34" charset="0"/>
              </a:defRPr>
            </a:lvl1pPr>
            <a:lvl2pPr>
              <a:defRPr sz="1800" b="0" i="1">
                <a:solidFill>
                  <a:srgbClr val="9C6FAE"/>
                </a:solidFill>
                <a:latin typeface="Arial" panose="020B0604020202020204" pitchFamily="34" charset="0"/>
                <a:cs typeface="Arial" panose="020B0604020202020204" pitchFamily="34" charset="0"/>
              </a:defRPr>
            </a:lvl2pPr>
            <a:lvl3pPr marL="1143000" indent="-228600">
              <a:spcBef>
                <a:spcPts val="1000"/>
              </a:spcBef>
              <a:buFont typeface="Apple Symbols" panose="02000000000000000000" pitchFamily="2" charset="-79"/>
              <a:buChar char="⎼"/>
              <a:defRPr sz="1600" b="0" i="0">
                <a:latin typeface="Arial" panose="020B0604020202020204" pitchFamily="34" charset="0"/>
                <a:cs typeface="Arial" panose="020B0604020202020204" pitchFamily="34" charset="0"/>
              </a:defRPr>
            </a:lvl3pPr>
            <a:lvl4pPr marL="1600200" indent="-228600">
              <a:buFont typeface="Apple Symbols" panose="02000000000000000000" pitchFamily="2" charset="-79"/>
              <a:buChar char="⎼"/>
              <a:defRPr sz="1600" b="0" i="1">
                <a:solidFill>
                  <a:srgbClr val="F18F00"/>
                </a:solidFill>
                <a:latin typeface="Arial" panose="020B0604020202020204" pitchFamily="34" charset="0"/>
                <a:cs typeface="Arial" panose="020B0604020202020204" pitchFamily="34" charset="0"/>
              </a:defRPr>
            </a:lvl4pPr>
            <a:lvl5pPr marL="2057400" indent="-228600">
              <a:spcBef>
                <a:spcPts val="1000"/>
              </a:spcBef>
              <a:buFont typeface="Wingdings" pitchFamily="2" charset="2"/>
              <a:buChar char="§"/>
              <a:defRPr sz="1400" b="0" i="0">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A"/>
          </a:p>
        </p:txBody>
      </p:sp>
      <p:pic>
        <p:nvPicPr>
          <p:cNvPr id="2" name="Picture 1">
            <a:extLst>
              <a:ext uri="{FF2B5EF4-FFF2-40B4-BE49-F238E27FC236}">
                <a16:creationId xmlns:a16="http://schemas.microsoft.com/office/drawing/2014/main" id="{A83633F2-A447-F600-D2A0-3AAD26D03A4B}"/>
              </a:ext>
            </a:extLst>
          </p:cNvPr>
          <p:cNvPicPr>
            <a:picLocks noChangeAspect="1"/>
          </p:cNvPicPr>
          <p:nvPr userDrawn="1"/>
        </p:nvPicPr>
        <p:blipFill>
          <a:blip r:embed="rId3"/>
          <a:stretch>
            <a:fillRect/>
          </a:stretch>
        </p:blipFill>
        <p:spPr>
          <a:xfrm>
            <a:off x="11256170" y="259600"/>
            <a:ext cx="578533" cy="556946"/>
          </a:xfrm>
          <a:prstGeom prst="rect">
            <a:avLst/>
          </a:prstGeom>
        </p:spPr>
      </p:pic>
    </p:spTree>
    <p:extLst>
      <p:ext uri="{BB962C8B-B14F-4D97-AF65-F5344CB8AC3E}">
        <p14:creationId xmlns:p14="http://schemas.microsoft.com/office/powerpoint/2010/main" val="27554928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Referenc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714A59D-E571-260C-A24C-3442F2DF8FA4}"/>
              </a:ext>
            </a:extLst>
          </p:cNvPr>
          <p:cNvPicPr>
            <a:picLocks noChangeAspect="1"/>
          </p:cNvPicPr>
          <p:nvPr userDrawn="1"/>
        </p:nvPicPr>
        <p:blipFill>
          <a:blip r:embed="rId2"/>
          <a:stretch>
            <a:fillRect/>
          </a:stretch>
        </p:blipFill>
        <p:spPr>
          <a:xfrm>
            <a:off x="307602" y="199966"/>
            <a:ext cx="619329" cy="612833"/>
          </a:xfrm>
          <a:prstGeom prst="rect">
            <a:avLst/>
          </a:prstGeom>
        </p:spPr>
      </p:pic>
      <p:sp>
        <p:nvSpPr>
          <p:cNvPr id="2" name="Content Placeholder 4">
            <a:extLst>
              <a:ext uri="{FF2B5EF4-FFF2-40B4-BE49-F238E27FC236}">
                <a16:creationId xmlns:a16="http://schemas.microsoft.com/office/drawing/2014/main" id="{CCC1B78B-2CAC-A015-7825-682DA3F1A9A6}"/>
              </a:ext>
            </a:extLst>
          </p:cNvPr>
          <p:cNvSpPr>
            <a:spLocks noGrp="1"/>
          </p:cNvSpPr>
          <p:nvPr>
            <p:ph sz="quarter" idx="11" hasCustomPrompt="1"/>
          </p:nvPr>
        </p:nvSpPr>
        <p:spPr>
          <a:xfrm>
            <a:off x="1312084" y="273386"/>
            <a:ext cx="9690582" cy="556665"/>
          </a:xfrm>
          <a:prstGeom prst="rect">
            <a:avLst/>
          </a:prstGeom>
        </p:spPr>
        <p:txBody>
          <a:bodyPr/>
          <a:lstStyle>
            <a:lvl1pPr marL="0" indent="0">
              <a:buNone/>
              <a:defRPr b="1" i="0">
                <a:solidFill>
                  <a:schemeClr val="tx1"/>
                </a:solidFill>
                <a:latin typeface="Arial" panose="020B0604020202020204" pitchFamily="34" charset="0"/>
                <a:cs typeface="Arial" panose="020B0604020202020204" pitchFamily="34" charset="0"/>
              </a:defRPr>
            </a:lvl1pPr>
          </a:lstStyle>
          <a:p>
            <a:r>
              <a:rPr lang="pt-PT"/>
              <a:t>Resilient Computing and Cybersecurity Center</a:t>
            </a:r>
            <a:endParaRPr lang="en-SA"/>
          </a:p>
        </p:txBody>
      </p:sp>
      <p:sp>
        <p:nvSpPr>
          <p:cNvPr id="5" name="Content Placeholder 4">
            <a:extLst>
              <a:ext uri="{FF2B5EF4-FFF2-40B4-BE49-F238E27FC236}">
                <a16:creationId xmlns:a16="http://schemas.microsoft.com/office/drawing/2014/main" id="{6A8CC49B-44A5-1005-A832-A9A4C23CDA57}"/>
              </a:ext>
            </a:extLst>
          </p:cNvPr>
          <p:cNvSpPr>
            <a:spLocks noGrp="1"/>
          </p:cNvSpPr>
          <p:nvPr>
            <p:ph sz="quarter" idx="13"/>
          </p:nvPr>
        </p:nvSpPr>
        <p:spPr>
          <a:xfrm>
            <a:off x="1312862" y="957532"/>
            <a:ext cx="9689755" cy="5209905"/>
          </a:xfrm>
          <a:prstGeom prst="rect">
            <a:avLst/>
          </a:prstGeom>
        </p:spPr>
        <p:txBody>
          <a:bodyPr/>
          <a:lstStyle>
            <a:lvl1pPr>
              <a:spcBef>
                <a:spcPts val="0"/>
              </a:spcBef>
              <a:spcAft>
                <a:spcPts val="1000"/>
              </a:spcAft>
              <a:defRPr sz="2000" b="0">
                <a:latin typeface="Arial" panose="020B0604020202020204" pitchFamily="34" charset="0"/>
                <a:cs typeface="Arial" panose="020B0604020202020204" pitchFamily="34" charset="0"/>
              </a:defRPr>
            </a:lvl1pPr>
            <a:lvl2pPr marL="685800" indent="-228600">
              <a:buFont typeface="Apple Symbols" panose="02000000000000000000" pitchFamily="2" charset="-79"/>
              <a:buChar char="⎼"/>
              <a:defRPr sz="1800">
                <a:latin typeface="Arial" panose="020B0604020202020204" pitchFamily="34" charset="0"/>
                <a:cs typeface="Arial" panose="020B0604020202020204" pitchFamily="34" charset="0"/>
              </a:defRPr>
            </a:lvl2pPr>
            <a:lvl3pPr marL="1143000" indent="-228600">
              <a:buFont typeface="Apple Symbols" panose="02000000000000000000" pitchFamily="2" charset="-79"/>
              <a:buChar char="⎼"/>
              <a:defRPr sz="1600">
                <a:latin typeface="Arial" panose="020B0604020202020204" pitchFamily="34" charset="0"/>
                <a:cs typeface="Arial" panose="020B0604020202020204" pitchFamily="34" charset="0"/>
              </a:defRPr>
            </a:lvl3pPr>
            <a:lvl4pPr marL="1600200" indent="-228600">
              <a:buFont typeface="Apple Symbols" panose="02000000000000000000" pitchFamily="2" charset="-79"/>
              <a:buChar char="⎼"/>
              <a:defRPr sz="1600">
                <a:latin typeface="Arial" panose="020B0604020202020204" pitchFamily="34" charset="0"/>
                <a:cs typeface="Arial" panose="020B0604020202020204" pitchFamily="34" charset="0"/>
              </a:defRPr>
            </a:lvl4pPr>
            <a:lvl5pPr marL="2057400" indent="-228600">
              <a:buFont typeface="Apple Symbols" panose="02000000000000000000" pitchFamily="2" charset="-79"/>
              <a:buChar char="⎼"/>
              <a:defRPr sz="1400">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A"/>
          </a:p>
        </p:txBody>
      </p:sp>
      <p:pic>
        <p:nvPicPr>
          <p:cNvPr id="4" name="Picture 3">
            <a:extLst>
              <a:ext uri="{FF2B5EF4-FFF2-40B4-BE49-F238E27FC236}">
                <a16:creationId xmlns:a16="http://schemas.microsoft.com/office/drawing/2014/main" id="{6F44B28C-2825-AC7E-DD5B-48FB878CE9CD}"/>
              </a:ext>
            </a:extLst>
          </p:cNvPr>
          <p:cNvPicPr>
            <a:picLocks noChangeAspect="1"/>
          </p:cNvPicPr>
          <p:nvPr userDrawn="1"/>
        </p:nvPicPr>
        <p:blipFill>
          <a:blip r:embed="rId3"/>
          <a:stretch>
            <a:fillRect/>
          </a:stretch>
        </p:blipFill>
        <p:spPr>
          <a:xfrm>
            <a:off x="11256170" y="259600"/>
            <a:ext cx="578533" cy="556946"/>
          </a:xfrm>
          <a:prstGeom prst="rect">
            <a:avLst/>
          </a:prstGeom>
        </p:spPr>
      </p:pic>
    </p:spTree>
    <p:extLst>
      <p:ext uri="{BB962C8B-B14F-4D97-AF65-F5344CB8AC3E}">
        <p14:creationId xmlns:p14="http://schemas.microsoft.com/office/powerpoint/2010/main" val="21121755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ntro 1">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D8F816B-A426-C055-FEF0-AB008B116325}"/>
              </a:ext>
            </a:extLst>
          </p:cNvPr>
          <p:cNvPicPr>
            <a:picLocks noChangeAspect="1"/>
          </p:cNvPicPr>
          <p:nvPr userDrawn="1"/>
        </p:nvPicPr>
        <p:blipFill rotWithShape="1">
          <a:blip r:embed="rId2">
            <a:alphaModFix/>
          </a:blip>
          <a:srcRect l="1821" r="2664"/>
          <a:stretch/>
        </p:blipFill>
        <p:spPr>
          <a:xfrm>
            <a:off x="1" y="0"/>
            <a:ext cx="11645068" cy="6858000"/>
          </a:xfrm>
          <a:prstGeom prst="rect">
            <a:avLst/>
          </a:prstGeom>
        </p:spPr>
      </p:pic>
      <p:pic>
        <p:nvPicPr>
          <p:cNvPr id="2" name="Picture 1">
            <a:extLst>
              <a:ext uri="{FF2B5EF4-FFF2-40B4-BE49-F238E27FC236}">
                <a16:creationId xmlns:a16="http://schemas.microsoft.com/office/drawing/2014/main" id="{A9A52C2F-B8B2-B9F2-33A5-554352987BCB}"/>
              </a:ext>
            </a:extLst>
          </p:cNvPr>
          <p:cNvPicPr>
            <a:picLocks noChangeAspect="1"/>
          </p:cNvPicPr>
          <p:nvPr userDrawn="1"/>
        </p:nvPicPr>
        <p:blipFill>
          <a:blip r:embed="rId3"/>
          <a:stretch>
            <a:fillRect/>
          </a:stretch>
        </p:blipFill>
        <p:spPr>
          <a:xfrm>
            <a:off x="307602" y="199966"/>
            <a:ext cx="619329" cy="612833"/>
          </a:xfrm>
          <a:prstGeom prst="rect">
            <a:avLst/>
          </a:prstGeom>
        </p:spPr>
      </p:pic>
      <p:sp>
        <p:nvSpPr>
          <p:cNvPr id="3" name="Content Placeholder 4">
            <a:extLst>
              <a:ext uri="{FF2B5EF4-FFF2-40B4-BE49-F238E27FC236}">
                <a16:creationId xmlns:a16="http://schemas.microsoft.com/office/drawing/2014/main" id="{8C9B57AB-4544-08F3-87B3-E210D668E5D1}"/>
              </a:ext>
            </a:extLst>
          </p:cNvPr>
          <p:cNvSpPr>
            <a:spLocks noGrp="1"/>
          </p:cNvSpPr>
          <p:nvPr>
            <p:ph sz="quarter" idx="11" hasCustomPrompt="1"/>
          </p:nvPr>
        </p:nvSpPr>
        <p:spPr>
          <a:xfrm>
            <a:off x="1312084" y="273386"/>
            <a:ext cx="9124272" cy="556665"/>
          </a:xfrm>
          <a:prstGeom prst="rect">
            <a:avLst/>
          </a:prstGeom>
        </p:spPr>
        <p:txBody>
          <a:bodyPr/>
          <a:lstStyle>
            <a:lvl1pPr marL="0" indent="0">
              <a:buNone/>
              <a:defRPr b="1" i="0">
                <a:solidFill>
                  <a:schemeClr val="tx1"/>
                </a:solidFill>
                <a:latin typeface="Arial" panose="020B0604020202020204" pitchFamily="34" charset="0"/>
                <a:cs typeface="Arial" panose="020B0604020202020204" pitchFamily="34" charset="0"/>
              </a:defRPr>
            </a:lvl1pPr>
          </a:lstStyle>
          <a:p>
            <a:r>
              <a:rPr lang="pt-PT"/>
              <a:t>Resilient Computing and Cybersecurity Center</a:t>
            </a:r>
            <a:endParaRPr lang="en-SA"/>
          </a:p>
        </p:txBody>
      </p:sp>
      <p:sp>
        <p:nvSpPr>
          <p:cNvPr id="6" name="Content Placeholder 5">
            <a:extLst>
              <a:ext uri="{FF2B5EF4-FFF2-40B4-BE49-F238E27FC236}">
                <a16:creationId xmlns:a16="http://schemas.microsoft.com/office/drawing/2014/main" id="{1C8F5DE6-26F0-B0C9-5D95-DDABBEFCEF63}"/>
              </a:ext>
            </a:extLst>
          </p:cNvPr>
          <p:cNvSpPr>
            <a:spLocks noGrp="1"/>
          </p:cNvSpPr>
          <p:nvPr>
            <p:ph sz="quarter" idx="17" hasCustomPrompt="1"/>
          </p:nvPr>
        </p:nvSpPr>
        <p:spPr>
          <a:xfrm>
            <a:off x="4477638" y="1191401"/>
            <a:ext cx="2001329" cy="1846053"/>
          </a:xfrm>
          <a:prstGeom prst="rect">
            <a:avLst/>
          </a:prstGeom>
        </p:spPr>
        <p:txBody>
          <a:bodyPr/>
          <a:lstStyle>
            <a:lvl1pPr>
              <a:spcBef>
                <a:spcPts val="0"/>
              </a:spcBef>
              <a:spcAft>
                <a:spcPts val="1000"/>
              </a:spcAft>
              <a:defRPr sz="1800" b="0" i="0">
                <a:solidFill>
                  <a:schemeClr val="bg1"/>
                </a:solidFill>
                <a:latin typeface="Arial" panose="020B0604020202020204" pitchFamily="34" charset="0"/>
                <a:cs typeface="Arial" panose="020B0604020202020204" pitchFamily="34" charset="0"/>
              </a:defRPr>
            </a:lvl1pPr>
            <a:lvl2pPr>
              <a:defRPr sz="1800" b="0" i="1">
                <a:solidFill>
                  <a:srgbClr val="9C6FAE"/>
                </a:solidFill>
                <a:latin typeface="Arial" panose="020B0604020202020204" pitchFamily="34" charset="0"/>
                <a:cs typeface="Arial" panose="020B0604020202020204" pitchFamily="34" charset="0"/>
              </a:defRPr>
            </a:lvl2pPr>
            <a:lvl3pPr marL="1143000" indent="-228600">
              <a:spcBef>
                <a:spcPts val="1000"/>
              </a:spcBef>
              <a:buFont typeface="Apple Symbols" panose="02000000000000000000" pitchFamily="2" charset="-79"/>
              <a:buChar char="⎼"/>
              <a:defRPr sz="1600" b="0" i="0">
                <a:solidFill>
                  <a:schemeClr val="bg1"/>
                </a:solidFill>
                <a:latin typeface="Arial" panose="020B0604020202020204" pitchFamily="34" charset="0"/>
                <a:cs typeface="Arial" panose="020B0604020202020204" pitchFamily="34" charset="0"/>
              </a:defRPr>
            </a:lvl3pPr>
            <a:lvl4pPr marL="1600200" indent="-228600">
              <a:buFont typeface="Apple Symbols" panose="02000000000000000000" pitchFamily="2" charset="-79"/>
              <a:buChar char="⎼"/>
              <a:defRPr sz="1600" b="0" i="1">
                <a:solidFill>
                  <a:srgbClr val="F18F00"/>
                </a:solidFill>
                <a:latin typeface="Arial" panose="020B0604020202020204" pitchFamily="34" charset="0"/>
                <a:cs typeface="Arial" panose="020B0604020202020204" pitchFamily="34" charset="0"/>
              </a:defRPr>
            </a:lvl4pPr>
            <a:lvl5pPr marL="2057400" indent="-228600">
              <a:spcBef>
                <a:spcPts val="1000"/>
              </a:spcBef>
              <a:buFont typeface="Wingdings" pitchFamily="2" charset="2"/>
              <a:buChar char="§"/>
              <a:defRPr sz="1400" b="0" i="0">
                <a:latin typeface="Arial" panose="020B0604020202020204" pitchFamily="34" charset="0"/>
                <a:cs typeface="Arial" panose="020B0604020202020204" pitchFamily="34" charset="0"/>
              </a:defRPr>
            </a:lvl5pPr>
          </a:lstStyle>
          <a:p>
            <a:pPr lvl="0"/>
            <a:r>
              <a:rPr lang="en-US"/>
              <a:t>1</a:t>
            </a:r>
          </a:p>
          <a:p>
            <a:pPr lvl="1"/>
            <a:r>
              <a:rPr lang="en-US"/>
              <a:t>2</a:t>
            </a:r>
          </a:p>
          <a:p>
            <a:pPr lvl="2"/>
            <a:r>
              <a:rPr lang="en-US"/>
              <a:t>3</a:t>
            </a:r>
          </a:p>
          <a:p>
            <a:pPr lvl="3"/>
            <a:r>
              <a:rPr lang="en-US"/>
              <a:t>4</a:t>
            </a:r>
            <a:endParaRPr lang="en-SA"/>
          </a:p>
        </p:txBody>
      </p:sp>
      <p:sp>
        <p:nvSpPr>
          <p:cNvPr id="12" name="Content Placeholder 5">
            <a:extLst>
              <a:ext uri="{FF2B5EF4-FFF2-40B4-BE49-F238E27FC236}">
                <a16:creationId xmlns:a16="http://schemas.microsoft.com/office/drawing/2014/main" id="{493694DE-2816-7C0F-9AE2-DC1215DF39B0}"/>
              </a:ext>
            </a:extLst>
          </p:cNvPr>
          <p:cNvSpPr>
            <a:spLocks noGrp="1"/>
          </p:cNvSpPr>
          <p:nvPr>
            <p:ph sz="quarter" idx="18" hasCustomPrompt="1"/>
          </p:nvPr>
        </p:nvSpPr>
        <p:spPr>
          <a:xfrm>
            <a:off x="1803450" y="4917055"/>
            <a:ext cx="2156075" cy="1846053"/>
          </a:xfrm>
          <a:prstGeom prst="rect">
            <a:avLst/>
          </a:prstGeom>
        </p:spPr>
        <p:txBody>
          <a:bodyPr/>
          <a:lstStyle>
            <a:lvl1pPr>
              <a:spcBef>
                <a:spcPts val="0"/>
              </a:spcBef>
              <a:spcAft>
                <a:spcPts val="1000"/>
              </a:spcAft>
              <a:defRPr sz="1800" b="0" i="0">
                <a:solidFill>
                  <a:schemeClr val="bg1"/>
                </a:solidFill>
                <a:latin typeface="Arial" panose="020B0604020202020204" pitchFamily="34" charset="0"/>
                <a:cs typeface="Arial" panose="020B0604020202020204" pitchFamily="34" charset="0"/>
              </a:defRPr>
            </a:lvl1pPr>
            <a:lvl2pPr>
              <a:defRPr sz="1800" b="0" i="1">
                <a:solidFill>
                  <a:srgbClr val="9C6FAE"/>
                </a:solidFill>
                <a:latin typeface="Arial" panose="020B0604020202020204" pitchFamily="34" charset="0"/>
                <a:cs typeface="Arial" panose="020B0604020202020204" pitchFamily="34" charset="0"/>
              </a:defRPr>
            </a:lvl2pPr>
            <a:lvl3pPr marL="1143000" indent="-228600">
              <a:spcBef>
                <a:spcPts val="1000"/>
              </a:spcBef>
              <a:buFont typeface="Apple Symbols" panose="02000000000000000000" pitchFamily="2" charset="-79"/>
              <a:buChar char="⎼"/>
              <a:defRPr sz="1600" b="0" i="0">
                <a:solidFill>
                  <a:schemeClr val="bg1"/>
                </a:solidFill>
                <a:latin typeface="Arial" panose="020B0604020202020204" pitchFamily="34" charset="0"/>
                <a:cs typeface="Arial" panose="020B0604020202020204" pitchFamily="34" charset="0"/>
              </a:defRPr>
            </a:lvl3pPr>
            <a:lvl4pPr marL="1600200" indent="-228600">
              <a:buFont typeface="Apple Symbols" panose="02000000000000000000" pitchFamily="2" charset="-79"/>
              <a:buChar char="⎼"/>
              <a:defRPr sz="1600" b="0" i="1">
                <a:solidFill>
                  <a:srgbClr val="F18F00"/>
                </a:solidFill>
                <a:latin typeface="Arial" panose="020B0604020202020204" pitchFamily="34" charset="0"/>
                <a:cs typeface="Arial" panose="020B0604020202020204" pitchFamily="34" charset="0"/>
              </a:defRPr>
            </a:lvl4pPr>
            <a:lvl5pPr marL="2057400" indent="-228600">
              <a:spcBef>
                <a:spcPts val="1000"/>
              </a:spcBef>
              <a:buFont typeface="Wingdings" pitchFamily="2" charset="2"/>
              <a:buChar char="§"/>
              <a:defRPr sz="1400" b="0" i="0">
                <a:latin typeface="Arial" panose="020B0604020202020204" pitchFamily="34" charset="0"/>
                <a:cs typeface="Arial" panose="020B0604020202020204" pitchFamily="34" charset="0"/>
              </a:defRPr>
            </a:lvl5pPr>
          </a:lstStyle>
          <a:p>
            <a:pPr lvl="0"/>
            <a:r>
              <a:rPr lang="en-US"/>
              <a:t>1</a:t>
            </a:r>
          </a:p>
          <a:p>
            <a:pPr lvl="1"/>
            <a:r>
              <a:rPr lang="en-US"/>
              <a:t>2</a:t>
            </a:r>
          </a:p>
          <a:p>
            <a:pPr lvl="2"/>
            <a:r>
              <a:rPr lang="en-US"/>
              <a:t>3</a:t>
            </a:r>
          </a:p>
          <a:p>
            <a:pPr lvl="3"/>
            <a:r>
              <a:rPr lang="en-US"/>
              <a:t>4</a:t>
            </a:r>
            <a:endParaRPr lang="en-SA"/>
          </a:p>
        </p:txBody>
      </p:sp>
      <p:sp>
        <p:nvSpPr>
          <p:cNvPr id="13" name="Content Placeholder 5">
            <a:extLst>
              <a:ext uri="{FF2B5EF4-FFF2-40B4-BE49-F238E27FC236}">
                <a16:creationId xmlns:a16="http://schemas.microsoft.com/office/drawing/2014/main" id="{555031BF-4E3D-4489-8F84-FB1AEB2C1BBE}"/>
              </a:ext>
            </a:extLst>
          </p:cNvPr>
          <p:cNvSpPr>
            <a:spLocks noGrp="1"/>
          </p:cNvSpPr>
          <p:nvPr>
            <p:ph sz="quarter" idx="19" hasCustomPrompt="1"/>
          </p:nvPr>
        </p:nvSpPr>
        <p:spPr>
          <a:xfrm>
            <a:off x="6254680" y="5244859"/>
            <a:ext cx="2156075" cy="1846053"/>
          </a:xfrm>
          <a:prstGeom prst="rect">
            <a:avLst/>
          </a:prstGeom>
        </p:spPr>
        <p:txBody>
          <a:bodyPr/>
          <a:lstStyle>
            <a:lvl1pPr>
              <a:spcBef>
                <a:spcPts val="0"/>
              </a:spcBef>
              <a:spcAft>
                <a:spcPts val="1000"/>
              </a:spcAft>
              <a:defRPr sz="1800" b="0" i="0">
                <a:solidFill>
                  <a:schemeClr val="bg1"/>
                </a:solidFill>
                <a:latin typeface="Arial" panose="020B0604020202020204" pitchFamily="34" charset="0"/>
                <a:cs typeface="Arial" panose="020B0604020202020204" pitchFamily="34" charset="0"/>
              </a:defRPr>
            </a:lvl1pPr>
            <a:lvl2pPr>
              <a:defRPr sz="1800" b="0" i="1">
                <a:solidFill>
                  <a:srgbClr val="9C6FAE"/>
                </a:solidFill>
                <a:latin typeface="Arial" panose="020B0604020202020204" pitchFamily="34" charset="0"/>
                <a:cs typeface="Arial" panose="020B0604020202020204" pitchFamily="34" charset="0"/>
              </a:defRPr>
            </a:lvl2pPr>
            <a:lvl3pPr marL="1143000" indent="-228600">
              <a:spcBef>
                <a:spcPts val="1000"/>
              </a:spcBef>
              <a:buFont typeface="Apple Symbols" panose="02000000000000000000" pitchFamily="2" charset="-79"/>
              <a:buChar char="⎼"/>
              <a:defRPr sz="1600" b="0" i="0">
                <a:solidFill>
                  <a:schemeClr val="bg1"/>
                </a:solidFill>
                <a:latin typeface="Arial" panose="020B0604020202020204" pitchFamily="34" charset="0"/>
                <a:cs typeface="Arial" panose="020B0604020202020204" pitchFamily="34" charset="0"/>
              </a:defRPr>
            </a:lvl3pPr>
            <a:lvl4pPr marL="1600200" indent="-228600">
              <a:buFont typeface="Apple Symbols" panose="02000000000000000000" pitchFamily="2" charset="-79"/>
              <a:buChar char="⎼"/>
              <a:defRPr sz="1600" b="0" i="1">
                <a:solidFill>
                  <a:srgbClr val="F18F00"/>
                </a:solidFill>
                <a:latin typeface="Arial" panose="020B0604020202020204" pitchFamily="34" charset="0"/>
                <a:cs typeface="Arial" panose="020B0604020202020204" pitchFamily="34" charset="0"/>
              </a:defRPr>
            </a:lvl4pPr>
            <a:lvl5pPr marL="2057400" indent="-228600">
              <a:spcBef>
                <a:spcPts val="1000"/>
              </a:spcBef>
              <a:buFont typeface="Wingdings" pitchFamily="2" charset="2"/>
              <a:buChar char="§"/>
              <a:defRPr sz="1400" b="0" i="0">
                <a:latin typeface="Arial" panose="020B0604020202020204" pitchFamily="34" charset="0"/>
                <a:cs typeface="Arial" panose="020B0604020202020204" pitchFamily="34" charset="0"/>
              </a:defRPr>
            </a:lvl5pPr>
          </a:lstStyle>
          <a:p>
            <a:pPr lvl="0"/>
            <a:r>
              <a:rPr lang="en-US"/>
              <a:t>1</a:t>
            </a:r>
          </a:p>
          <a:p>
            <a:pPr lvl="1"/>
            <a:r>
              <a:rPr lang="en-US"/>
              <a:t>2</a:t>
            </a:r>
          </a:p>
          <a:p>
            <a:pPr lvl="2"/>
            <a:r>
              <a:rPr lang="en-US"/>
              <a:t>3</a:t>
            </a:r>
          </a:p>
          <a:p>
            <a:pPr lvl="3"/>
            <a:r>
              <a:rPr lang="en-US"/>
              <a:t>4</a:t>
            </a:r>
            <a:endParaRPr lang="en-SA"/>
          </a:p>
        </p:txBody>
      </p:sp>
      <p:sp>
        <p:nvSpPr>
          <p:cNvPr id="14" name="Content Placeholder 5">
            <a:extLst>
              <a:ext uri="{FF2B5EF4-FFF2-40B4-BE49-F238E27FC236}">
                <a16:creationId xmlns:a16="http://schemas.microsoft.com/office/drawing/2014/main" id="{66A61376-EFEB-4A8E-D01A-629809731DCA}"/>
              </a:ext>
            </a:extLst>
          </p:cNvPr>
          <p:cNvSpPr>
            <a:spLocks noGrp="1"/>
          </p:cNvSpPr>
          <p:nvPr>
            <p:ph sz="quarter" idx="20" hasCustomPrompt="1"/>
          </p:nvPr>
        </p:nvSpPr>
        <p:spPr>
          <a:xfrm>
            <a:off x="2114001" y="2242123"/>
            <a:ext cx="2156075" cy="1846053"/>
          </a:xfrm>
          <a:prstGeom prst="rect">
            <a:avLst/>
          </a:prstGeom>
        </p:spPr>
        <p:txBody>
          <a:bodyPr/>
          <a:lstStyle>
            <a:lvl1pPr>
              <a:spcBef>
                <a:spcPts val="0"/>
              </a:spcBef>
              <a:spcAft>
                <a:spcPts val="1000"/>
              </a:spcAft>
              <a:defRPr sz="1800" b="0" i="0">
                <a:solidFill>
                  <a:schemeClr val="bg1"/>
                </a:solidFill>
                <a:latin typeface="Arial" panose="020B0604020202020204" pitchFamily="34" charset="0"/>
                <a:cs typeface="Arial" panose="020B0604020202020204" pitchFamily="34" charset="0"/>
              </a:defRPr>
            </a:lvl1pPr>
            <a:lvl2pPr>
              <a:defRPr sz="1800" b="0" i="1">
                <a:solidFill>
                  <a:schemeClr val="tx1"/>
                </a:solidFill>
                <a:latin typeface="Arial" panose="020B0604020202020204" pitchFamily="34" charset="0"/>
                <a:cs typeface="Arial" panose="020B0604020202020204" pitchFamily="34" charset="0"/>
              </a:defRPr>
            </a:lvl2pPr>
            <a:lvl3pPr marL="1143000" indent="-228600">
              <a:spcBef>
                <a:spcPts val="1000"/>
              </a:spcBef>
              <a:buFont typeface="Apple Symbols" panose="02000000000000000000" pitchFamily="2" charset="-79"/>
              <a:buChar char="⎼"/>
              <a:defRPr sz="1600" b="0" i="0">
                <a:solidFill>
                  <a:schemeClr val="bg1"/>
                </a:solidFill>
                <a:latin typeface="Arial" panose="020B0604020202020204" pitchFamily="34" charset="0"/>
                <a:cs typeface="Arial" panose="020B0604020202020204" pitchFamily="34" charset="0"/>
              </a:defRPr>
            </a:lvl3pPr>
            <a:lvl4pPr marL="1600200" indent="-228600">
              <a:buFont typeface="Apple Symbols" panose="02000000000000000000" pitchFamily="2" charset="-79"/>
              <a:buChar char="⎼"/>
              <a:defRPr sz="1600" b="0" i="1">
                <a:solidFill>
                  <a:schemeClr val="tx1"/>
                </a:solidFill>
                <a:latin typeface="Arial" panose="020B0604020202020204" pitchFamily="34" charset="0"/>
                <a:cs typeface="Arial" panose="020B0604020202020204" pitchFamily="34" charset="0"/>
              </a:defRPr>
            </a:lvl4pPr>
            <a:lvl5pPr marL="2057400" indent="-228600">
              <a:spcBef>
                <a:spcPts val="1000"/>
              </a:spcBef>
              <a:buFont typeface="Wingdings" pitchFamily="2" charset="2"/>
              <a:buChar char="§"/>
              <a:defRPr sz="1400" b="0" i="0">
                <a:latin typeface="Arial" panose="020B0604020202020204" pitchFamily="34" charset="0"/>
                <a:cs typeface="Arial" panose="020B0604020202020204" pitchFamily="34" charset="0"/>
              </a:defRPr>
            </a:lvl5pPr>
          </a:lstStyle>
          <a:p>
            <a:pPr lvl="0"/>
            <a:r>
              <a:rPr lang="en-US"/>
              <a:t>1</a:t>
            </a:r>
          </a:p>
          <a:p>
            <a:pPr lvl="1"/>
            <a:r>
              <a:rPr lang="en-US"/>
              <a:t>2</a:t>
            </a:r>
          </a:p>
          <a:p>
            <a:pPr lvl="2"/>
            <a:r>
              <a:rPr lang="en-US"/>
              <a:t>3</a:t>
            </a:r>
          </a:p>
          <a:p>
            <a:pPr lvl="3"/>
            <a:r>
              <a:rPr lang="en-US"/>
              <a:t>4</a:t>
            </a:r>
            <a:endParaRPr lang="en-SA"/>
          </a:p>
        </p:txBody>
      </p:sp>
      <p:sp>
        <p:nvSpPr>
          <p:cNvPr id="15" name="Content Placeholder 5">
            <a:extLst>
              <a:ext uri="{FF2B5EF4-FFF2-40B4-BE49-F238E27FC236}">
                <a16:creationId xmlns:a16="http://schemas.microsoft.com/office/drawing/2014/main" id="{273CF30B-A313-CFA4-A092-720AD5B2B458}"/>
              </a:ext>
            </a:extLst>
          </p:cNvPr>
          <p:cNvSpPr>
            <a:spLocks noGrp="1"/>
          </p:cNvSpPr>
          <p:nvPr>
            <p:ph sz="quarter" idx="21" hasCustomPrompt="1"/>
          </p:nvPr>
        </p:nvSpPr>
        <p:spPr>
          <a:xfrm>
            <a:off x="6478967" y="2897730"/>
            <a:ext cx="2156075" cy="1846053"/>
          </a:xfrm>
          <a:prstGeom prst="rect">
            <a:avLst/>
          </a:prstGeom>
        </p:spPr>
        <p:txBody>
          <a:bodyPr/>
          <a:lstStyle>
            <a:lvl1pPr>
              <a:spcBef>
                <a:spcPts val="0"/>
              </a:spcBef>
              <a:spcAft>
                <a:spcPts val="1000"/>
              </a:spcAft>
              <a:defRPr sz="1800" b="0" i="0">
                <a:solidFill>
                  <a:schemeClr val="bg1"/>
                </a:solidFill>
                <a:latin typeface="Arial" panose="020B0604020202020204" pitchFamily="34" charset="0"/>
                <a:cs typeface="Arial" panose="020B0604020202020204" pitchFamily="34" charset="0"/>
              </a:defRPr>
            </a:lvl1pPr>
            <a:lvl2pPr>
              <a:defRPr sz="1800" b="0" i="1">
                <a:solidFill>
                  <a:schemeClr val="tx1"/>
                </a:solidFill>
                <a:latin typeface="Arial" panose="020B0604020202020204" pitchFamily="34" charset="0"/>
                <a:cs typeface="Arial" panose="020B0604020202020204" pitchFamily="34" charset="0"/>
              </a:defRPr>
            </a:lvl2pPr>
            <a:lvl3pPr marL="1143000" indent="-228600">
              <a:spcBef>
                <a:spcPts val="1000"/>
              </a:spcBef>
              <a:buFont typeface="Apple Symbols" panose="02000000000000000000" pitchFamily="2" charset="-79"/>
              <a:buChar char="⎼"/>
              <a:defRPr sz="1600" b="0" i="0">
                <a:solidFill>
                  <a:schemeClr val="bg1"/>
                </a:solidFill>
                <a:latin typeface="Arial" panose="020B0604020202020204" pitchFamily="34" charset="0"/>
                <a:cs typeface="Arial" panose="020B0604020202020204" pitchFamily="34" charset="0"/>
              </a:defRPr>
            </a:lvl3pPr>
            <a:lvl4pPr marL="1600200" indent="-228600">
              <a:buFont typeface="Apple Symbols" panose="02000000000000000000" pitchFamily="2" charset="-79"/>
              <a:buChar char="⎼"/>
              <a:defRPr sz="1600" b="0" i="1">
                <a:solidFill>
                  <a:schemeClr val="tx1"/>
                </a:solidFill>
                <a:latin typeface="Arial" panose="020B0604020202020204" pitchFamily="34" charset="0"/>
                <a:cs typeface="Arial" panose="020B0604020202020204" pitchFamily="34" charset="0"/>
              </a:defRPr>
            </a:lvl4pPr>
            <a:lvl5pPr marL="2057400" indent="-228600">
              <a:spcBef>
                <a:spcPts val="1000"/>
              </a:spcBef>
              <a:buFont typeface="Wingdings" pitchFamily="2" charset="2"/>
              <a:buChar char="§"/>
              <a:defRPr sz="1400" b="0" i="0">
                <a:latin typeface="Arial" panose="020B0604020202020204" pitchFamily="34" charset="0"/>
                <a:cs typeface="Arial" panose="020B0604020202020204" pitchFamily="34" charset="0"/>
              </a:defRPr>
            </a:lvl5pPr>
          </a:lstStyle>
          <a:p>
            <a:pPr lvl="0"/>
            <a:r>
              <a:rPr lang="en-US"/>
              <a:t>1</a:t>
            </a:r>
          </a:p>
          <a:p>
            <a:pPr lvl="1"/>
            <a:r>
              <a:rPr lang="en-US"/>
              <a:t>2</a:t>
            </a:r>
          </a:p>
          <a:p>
            <a:pPr lvl="2"/>
            <a:r>
              <a:rPr lang="en-US"/>
              <a:t>3</a:t>
            </a:r>
          </a:p>
          <a:p>
            <a:pPr lvl="3"/>
            <a:r>
              <a:rPr lang="en-US"/>
              <a:t>4</a:t>
            </a:r>
            <a:endParaRPr lang="en-SA"/>
          </a:p>
        </p:txBody>
      </p:sp>
      <p:sp>
        <p:nvSpPr>
          <p:cNvPr id="16" name="Content Placeholder 5">
            <a:extLst>
              <a:ext uri="{FF2B5EF4-FFF2-40B4-BE49-F238E27FC236}">
                <a16:creationId xmlns:a16="http://schemas.microsoft.com/office/drawing/2014/main" id="{A2B2E1C8-8016-981A-B8D1-26460005B866}"/>
              </a:ext>
            </a:extLst>
          </p:cNvPr>
          <p:cNvSpPr>
            <a:spLocks noGrp="1"/>
          </p:cNvSpPr>
          <p:nvPr>
            <p:ph sz="quarter" idx="22" hasCustomPrompt="1"/>
          </p:nvPr>
        </p:nvSpPr>
        <p:spPr>
          <a:xfrm>
            <a:off x="4115330" y="3932900"/>
            <a:ext cx="2156075" cy="1846053"/>
          </a:xfrm>
          <a:prstGeom prst="rect">
            <a:avLst/>
          </a:prstGeom>
        </p:spPr>
        <p:txBody>
          <a:bodyPr/>
          <a:lstStyle>
            <a:lvl1pPr>
              <a:spcBef>
                <a:spcPts val="0"/>
              </a:spcBef>
              <a:spcAft>
                <a:spcPts val="1000"/>
              </a:spcAft>
              <a:defRPr sz="1800" b="0" i="0">
                <a:solidFill>
                  <a:schemeClr val="bg1"/>
                </a:solidFill>
                <a:latin typeface="Arial" panose="020B0604020202020204" pitchFamily="34" charset="0"/>
                <a:cs typeface="Arial" panose="020B0604020202020204" pitchFamily="34" charset="0"/>
              </a:defRPr>
            </a:lvl1pPr>
            <a:lvl2pPr>
              <a:defRPr sz="1800" b="0" i="1">
                <a:solidFill>
                  <a:schemeClr val="tx1"/>
                </a:solidFill>
                <a:latin typeface="Arial" panose="020B0604020202020204" pitchFamily="34" charset="0"/>
                <a:cs typeface="Arial" panose="020B0604020202020204" pitchFamily="34" charset="0"/>
              </a:defRPr>
            </a:lvl2pPr>
            <a:lvl3pPr marL="1143000" indent="-228600">
              <a:spcBef>
                <a:spcPts val="1000"/>
              </a:spcBef>
              <a:buFont typeface="Apple Symbols" panose="02000000000000000000" pitchFamily="2" charset="-79"/>
              <a:buChar char="⎼"/>
              <a:defRPr sz="1600" b="0" i="0">
                <a:solidFill>
                  <a:schemeClr val="bg1"/>
                </a:solidFill>
                <a:latin typeface="Arial" panose="020B0604020202020204" pitchFamily="34" charset="0"/>
                <a:cs typeface="Arial" panose="020B0604020202020204" pitchFamily="34" charset="0"/>
              </a:defRPr>
            </a:lvl3pPr>
            <a:lvl4pPr marL="1600200" indent="-228600">
              <a:buFont typeface="Apple Symbols" panose="02000000000000000000" pitchFamily="2" charset="-79"/>
              <a:buChar char="⎼"/>
              <a:defRPr sz="1600" b="0" i="1">
                <a:solidFill>
                  <a:schemeClr val="tx1"/>
                </a:solidFill>
                <a:latin typeface="Arial" panose="020B0604020202020204" pitchFamily="34" charset="0"/>
                <a:cs typeface="Arial" panose="020B0604020202020204" pitchFamily="34" charset="0"/>
              </a:defRPr>
            </a:lvl4pPr>
            <a:lvl5pPr marL="2057400" indent="-228600">
              <a:spcBef>
                <a:spcPts val="1000"/>
              </a:spcBef>
              <a:buFont typeface="Wingdings" pitchFamily="2" charset="2"/>
              <a:buChar char="§"/>
              <a:defRPr sz="1400" b="0" i="0">
                <a:latin typeface="Arial" panose="020B0604020202020204" pitchFamily="34" charset="0"/>
                <a:cs typeface="Arial" panose="020B0604020202020204" pitchFamily="34" charset="0"/>
              </a:defRPr>
            </a:lvl5pPr>
          </a:lstStyle>
          <a:p>
            <a:pPr lvl="0"/>
            <a:r>
              <a:rPr lang="en-US"/>
              <a:t>1</a:t>
            </a:r>
          </a:p>
          <a:p>
            <a:pPr lvl="1"/>
            <a:r>
              <a:rPr lang="en-US"/>
              <a:t>2</a:t>
            </a:r>
          </a:p>
          <a:p>
            <a:pPr lvl="2"/>
            <a:r>
              <a:rPr lang="en-US"/>
              <a:t>3</a:t>
            </a:r>
          </a:p>
          <a:p>
            <a:pPr lvl="3"/>
            <a:r>
              <a:rPr lang="en-US"/>
              <a:t>4</a:t>
            </a:r>
            <a:endParaRPr lang="en-SA"/>
          </a:p>
        </p:txBody>
      </p:sp>
      <p:sp>
        <p:nvSpPr>
          <p:cNvPr id="17" name="Content Placeholder 5">
            <a:extLst>
              <a:ext uri="{FF2B5EF4-FFF2-40B4-BE49-F238E27FC236}">
                <a16:creationId xmlns:a16="http://schemas.microsoft.com/office/drawing/2014/main" id="{150BD443-7EDB-FCDE-DF09-D5D97048B550}"/>
              </a:ext>
            </a:extLst>
          </p:cNvPr>
          <p:cNvSpPr>
            <a:spLocks noGrp="1"/>
          </p:cNvSpPr>
          <p:nvPr>
            <p:ph sz="quarter" idx="23" hasCustomPrompt="1"/>
          </p:nvPr>
        </p:nvSpPr>
        <p:spPr>
          <a:xfrm>
            <a:off x="8583813" y="4519496"/>
            <a:ext cx="2156075" cy="1846053"/>
          </a:xfrm>
          <a:prstGeom prst="rect">
            <a:avLst/>
          </a:prstGeom>
        </p:spPr>
        <p:txBody>
          <a:bodyPr/>
          <a:lstStyle>
            <a:lvl1pPr>
              <a:spcBef>
                <a:spcPts val="0"/>
              </a:spcBef>
              <a:spcAft>
                <a:spcPts val="1000"/>
              </a:spcAft>
              <a:defRPr sz="1800" b="0" i="0">
                <a:solidFill>
                  <a:schemeClr val="bg1"/>
                </a:solidFill>
                <a:latin typeface="Arial" panose="020B0604020202020204" pitchFamily="34" charset="0"/>
                <a:cs typeface="Arial" panose="020B0604020202020204" pitchFamily="34" charset="0"/>
              </a:defRPr>
            </a:lvl1pPr>
            <a:lvl2pPr>
              <a:defRPr sz="1800" b="0" i="1">
                <a:solidFill>
                  <a:schemeClr val="tx1"/>
                </a:solidFill>
                <a:latin typeface="Arial" panose="020B0604020202020204" pitchFamily="34" charset="0"/>
                <a:cs typeface="Arial" panose="020B0604020202020204" pitchFamily="34" charset="0"/>
              </a:defRPr>
            </a:lvl2pPr>
            <a:lvl3pPr marL="1143000" indent="-228600">
              <a:spcBef>
                <a:spcPts val="1000"/>
              </a:spcBef>
              <a:buFont typeface="Apple Symbols" panose="02000000000000000000" pitchFamily="2" charset="-79"/>
              <a:buChar char="⎼"/>
              <a:defRPr sz="1600" b="0" i="0">
                <a:solidFill>
                  <a:schemeClr val="bg1"/>
                </a:solidFill>
                <a:latin typeface="Arial" panose="020B0604020202020204" pitchFamily="34" charset="0"/>
                <a:cs typeface="Arial" panose="020B0604020202020204" pitchFamily="34" charset="0"/>
              </a:defRPr>
            </a:lvl3pPr>
            <a:lvl4pPr marL="1600200" indent="-228600">
              <a:buFont typeface="Apple Symbols" panose="02000000000000000000" pitchFamily="2" charset="-79"/>
              <a:buChar char="⎼"/>
              <a:defRPr sz="1600" b="0" i="1">
                <a:solidFill>
                  <a:schemeClr val="tx1"/>
                </a:solidFill>
                <a:latin typeface="Arial" panose="020B0604020202020204" pitchFamily="34" charset="0"/>
                <a:cs typeface="Arial" panose="020B0604020202020204" pitchFamily="34" charset="0"/>
              </a:defRPr>
            </a:lvl4pPr>
            <a:lvl5pPr marL="2057400" indent="-228600">
              <a:spcBef>
                <a:spcPts val="1000"/>
              </a:spcBef>
              <a:buFont typeface="Wingdings" pitchFamily="2" charset="2"/>
              <a:buChar char="§"/>
              <a:defRPr sz="1400" b="0" i="0">
                <a:latin typeface="Arial" panose="020B0604020202020204" pitchFamily="34" charset="0"/>
                <a:cs typeface="Arial" panose="020B0604020202020204" pitchFamily="34" charset="0"/>
              </a:defRPr>
            </a:lvl5pPr>
          </a:lstStyle>
          <a:p>
            <a:pPr lvl="0"/>
            <a:r>
              <a:rPr lang="en-US"/>
              <a:t>1</a:t>
            </a:r>
          </a:p>
          <a:p>
            <a:pPr lvl="1"/>
            <a:r>
              <a:rPr lang="en-US"/>
              <a:t>2</a:t>
            </a:r>
          </a:p>
          <a:p>
            <a:pPr lvl="2"/>
            <a:r>
              <a:rPr lang="en-US"/>
              <a:t>3</a:t>
            </a:r>
          </a:p>
          <a:p>
            <a:pPr lvl="3"/>
            <a:r>
              <a:rPr lang="en-US"/>
              <a:t>4</a:t>
            </a:r>
            <a:endParaRPr lang="en-SA"/>
          </a:p>
        </p:txBody>
      </p:sp>
      <p:pic>
        <p:nvPicPr>
          <p:cNvPr id="7" name="Picture 6">
            <a:extLst>
              <a:ext uri="{FF2B5EF4-FFF2-40B4-BE49-F238E27FC236}">
                <a16:creationId xmlns:a16="http://schemas.microsoft.com/office/drawing/2014/main" id="{B8DE323E-2F7E-B921-3F2C-4A9553385D66}"/>
              </a:ext>
            </a:extLst>
          </p:cNvPr>
          <p:cNvPicPr>
            <a:picLocks noChangeAspect="1"/>
          </p:cNvPicPr>
          <p:nvPr userDrawn="1"/>
        </p:nvPicPr>
        <p:blipFill>
          <a:blip r:embed="rId4"/>
          <a:stretch>
            <a:fillRect/>
          </a:stretch>
        </p:blipFill>
        <p:spPr>
          <a:xfrm>
            <a:off x="11256170" y="259600"/>
            <a:ext cx="578533" cy="556946"/>
          </a:xfrm>
          <a:prstGeom prst="rect">
            <a:avLst/>
          </a:prstGeom>
        </p:spPr>
      </p:pic>
    </p:spTree>
    <p:extLst>
      <p:ext uri="{BB962C8B-B14F-4D97-AF65-F5344CB8AC3E}">
        <p14:creationId xmlns:p14="http://schemas.microsoft.com/office/powerpoint/2010/main" val="23919488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ntro 2">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D8F816B-A426-C055-FEF0-AB008B116325}"/>
              </a:ext>
            </a:extLst>
          </p:cNvPr>
          <p:cNvPicPr>
            <a:picLocks noChangeAspect="1"/>
          </p:cNvPicPr>
          <p:nvPr userDrawn="1"/>
        </p:nvPicPr>
        <p:blipFill rotWithShape="1">
          <a:blip r:embed="rId2">
            <a:alphaModFix amt="10000"/>
          </a:blip>
          <a:srcRect l="1821" r="2664"/>
          <a:stretch/>
        </p:blipFill>
        <p:spPr>
          <a:xfrm>
            <a:off x="-1" y="0"/>
            <a:ext cx="11645069" cy="6858000"/>
          </a:xfrm>
          <a:prstGeom prst="rect">
            <a:avLst/>
          </a:prstGeom>
        </p:spPr>
      </p:pic>
      <p:pic>
        <p:nvPicPr>
          <p:cNvPr id="2" name="Picture 1">
            <a:extLst>
              <a:ext uri="{FF2B5EF4-FFF2-40B4-BE49-F238E27FC236}">
                <a16:creationId xmlns:a16="http://schemas.microsoft.com/office/drawing/2014/main" id="{C6AAF740-63A7-C711-C0A8-FE0053A8DF25}"/>
              </a:ext>
            </a:extLst>
          </p:cNvPr>
          <p:cNvPicPr>
            <a:picLocks noChangeAspect="1"/>
          </p:cNvPicPr>
          <p:nvPr userDrawn="1"/>
        </p:nvPicPr>
        <p:blipFill>
          <a:blip r:embed="rId3"/>
          <a:stretch>
            <a:fillRect/>
          </a:stretch>
        </p:blipFill>
        <p:spPr>
          <a:xfrm>
            <a:off x="307602" y="199966"/>
            <a:ext cx="619329" cy="612833"/>
          </a:xfrm>
          <a:prstGeom prst="rect">
            <a:avLst/>
          </a:prstGeom>
        </p:spPr>
      </p:pic>
      <p:sp>
        <p:nvSpPr>
          <p:cNvPr id="3" name="Content Placeholder 4">
            <a:extLst>
              <a:ext uri="{FF2B5EF4-FFF2-40B4-BE49-F238E27FC236}">
                <a16:creationId xmlns:a16="http://schemas.microsoft.com/office/drawing/2014/main" id="{4782E6BE-1AF2-BC7F-5D18-23363EFE4CE9}"/>
              </a:ext>
            </a:extLst>
          </p:cNvPr>
          <p:cNvSpPr>
            <a:spLocks noGrp="1"/>
          </p:cNvSpPr>
          <p:nvPr>
            <p:ph sz="quarter" idx="11" hasCustomPrompt="1"/>
          </p:nvPr>
        </p:nvSpPr>
        <p:spPr>
          <a:xfrm>
            <a:off x="1312084" y="273386"/>
            <a:ext cx="9779207" cy="556665"/>
          </a:xfrm>
          <a:prstGeom prst="rect">
            <a:avLst/>
          </a:prstGeom>
        </p:spPr>
        <p:txBody>
          <a:bodyPr/>
          <a:lstStyle>
            <a:lvl1pPr marL="0" indent="0">
              <a:buNone/>
              <a:defRPr b="1" i="0">
                <a:solidFill>
                  <a:srgbClr val="00A6AA"/>
                </a:solidFill>
                <a:latin typeface="Arial" panose="020B0604020202020204" pitchFamily="34" charset="0"/>
                <a:cs typeface="Arial" panose="020B0604020202020204" pitchFamily="34" charset="0"/>
              </a:defRPr>
            </a:lvl1pPr>
          </a:lstStyle>
          <a:p>
            <a:r>
              <a:rPr lang="pt-PT"/>
              <a:t>Resilient Computing and Cybersecurity Center</a:t>
            </a:r>
            <a:endParaRPr lang="en-SA"/>
          </a:p>
        </p:txBody>
      </p:sp>
      <p:sp>
        <p:nvSpPr>
          <p:cNvPr id="8" name="Content Placeholder 5">
            <a:extLst>
              <a:ext uri="{FF2B5EF4-FFF2-40B4-BE49-F238E27FC236}">
                <a16:creationId xmlns:a16="http://schemas.microsoft.com/office/drawing/2014/main" id="{80A694D7-5BCC-4A9D-69AC-915F19D98E82}"/>
              </a:ext>
            </a:extLst>
          </p:cNvPr>
          <p:cNvSpPr>
            <a:spLocks noGrp="1"/>
          </p:cNvSpPr>
          <p:nvPr>
            <p:ph sz="quarter" idx="12"/>
          </p:nvPr>
        </p:nvSpPr>
        <p:spPr>
          <a:xfrm>
            <a:off x="1312863" y="957532"/>
            <a:ext cx="9779207" cy="5209906"/>
          </a:xfrm>
          <a:prstGeom prst="rect">
            <a:avLst/>
          </a:prstGeom>
        </p:spPr>
        <p:txBody>
          <a:bodyPr/>
          <a:lstStyle>
            <a:lvl1pPr>
              <a:spcBef>
                <a:spcPts val="0"/>
              </a:spcBef>
              <a:spcAft>
                <a:spcPts val="1000"/>
              </a:spcAft>
              <a:defRPr sz="1800" b="0" i="0">
                <a:latin typeface="Arial" panose="020B0604020202020204" pitchFamily="34" charset="0"/>
                <a:cs typeface="Arial" panose="020B0604020202020204" pitchFamily="34" charset="0"/>
              </a:defRPr>
            </a:lvl1pPr>
            <a:lvl2pPr>
              <a:defRPr sz="1800" b="0" i="1">
                <a:solidFill>
                  <a:srgbClr val="9C6FAE"/>
                </a:solidFill>
                <a:latin typeface="Arial" panose="020B0604020202020204" pitchFamily="34" charset="0"/>
                <a:cs typeface="Arial" panose="020B0604020202020204" pitchFamily="34" charset="0"/>
              </a:defRPr>
            </a:lvl2pPr>
            <a:lvl3pPr marL="1143000" indent="-228600">
              <a:spcBef>
                <a:spcPts val="1000"/>
              </a:spcBef>
              <a:buFont typeface="Apple Symbols" panose="02000000000000000000" pitchFamily="2" charset="-79"/>
              <a:buChar char="⎼"/>
              <a:defRPr sz="1600" b="0" i="0">
                <a:latin typeface="Arial" panose="020B0604020202020204" pitchFamily="34" charset="0"/>
                <a:cs typeface="Arial" panose="020B0604020202020204" pitchFamily="34" charset="0"/>
              </a:defRPr>
            </a:lvl3pPr>
            <a:lvl4pPr marL="1600200" indent="-228600">
              <a:buFont typeface="Apple Symbols" panose="02000000000000000000" pitchFamily="2" charset="-79"/>
              <a:buChar char="⎼"/>
              <a:defRPr sz="1600" b="0" i="1">
                <a:solidFill>
                  <a:srgbClr val="F18F00"/>
                </a:solidFill>
                <a:latin typeface="Arial" panose="020B0604020202020204" pitchFamily="34" charset="0"/>
                <a:cs typeface="Arial" panose="020B0604020202020204" pitchFamily="34" charset="0"/>
              </a:defRPr>
            </a:lvl4pPr>
            <a:lvl5pPr marL="2057400" indent="-228600">
              <a:spcBef>
                <a:spcPts val="1000"/>
              </a:spcBef>
              <a:buFont typeface="Wingdings" pitchFamily="2" charset="2"/>
              <a:buChar char="§"/>
              <a:defRPr sz="1400" b="0" i="0">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A"/>
          </a:p>
        </p:txBody>
      </p:sp>
      <p:pic>
        <p:nvPicPr>
          <p:cNvPr id="6" name="Picture 5">
            <a:extLst>
              <a:ext uri="{FF2B5EF4-FFF2-40B4-BE49-F238E27FC236}">
                <a16:creationId xmlns:a16="http://schemas.microsoft.com/office/drawing/2014/main" id="{DC90E6CC-F3B8-11DB-E2EF-5E8483285CAE}"/>
              </a:ext>
            </a:extLst>
          </p:cNvPr>
          <p:cNvPicPr>
            <a:picLocks noChangeAspect="1"/>
          </p:cNvPicPr>
          <p:nvPr userDrawn="1"/>
        </p:nvPicPr>
        <p:blipFill>
          <a:blip r:embed="rId4"/>
          <a:stretch>
            <a:fillRect/>
          </a:stretch>
        </p:blipFill>
        <p:spPr>
          <a:xfrm>
            <a:off x="11256170" y="259600"/>
            <a:ext cx="578533" cy="556946"/>
          </a:xfrm>
          <a:prstGeom prst="rect">
            <a:avLst/>
          </a:prstGeom>
        </p:spPr>
      </p:pic>
    </p:spTree>
    <p:extLst>
      <p:ext uri="{BB962C8B-B14F-4D97-AF65-F5344CB8AC3E}">
        <p14:creationId xmlns:p14="http://schemas.microsoft.com/office/powerpoint/2010/main" val="12306251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dea 1">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6A7F18F-E8D2-549B-1223-D714F7753192}"/>
              </a:ext>
            </a:extLst>
          </p:cNvPr>
          <p:cNvSpPr/>
          <p:nvPr userDrawn="1"/>
        </p:nvSpPr>
        <p:spPr>
          <a:xfrm>
            <a:off x="234175" y="3648364"/>
            <a:ext cx="11689969" cy="2956285"/>
          </a:xfrm>
          <a:prstGeom prst="rect">
            <a:avLst/>
          </a:prstGeom>
          <a:solidFill>
            <a:srgbClr val="2729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A"/>
          </a:p>
        </p:txBody>
      </p:sp>
      <p:sp>
        <p:nvSpPr>
          <p:cNvPr id="4" name="Hexagon 3">
            <a:extLst>
              <a:ext uri="{FF2B5EF4-FFF2-40B4-BE49-F238E27FC236}">
                <a16:creationId xmlns:a16="http://schemas.microsoft.com/office/drawing/2014/main" id="{829743D3-F1D2-E9A5-B4D9-D0E73C548067}"/>
              </a:ext>
            </a:extLst>
          </p:cNvPr>
          <p:cNvSpPr/>
          <p:nvPr userDrawn="1"/>
        </p:nvSpPr>
        <p:spPr>
          <a:xfrm rot="5400000">
            <a:off x="3852195" y="1596324"/>
            <a:ext cx="4487611" cy="3851062"/>
          </a:xfrm>
          <a:prstGeom prst="hexagon">
            <a:avLst/>
          </a:prstGeom>
          <a:solidFill>
            <a:srgbClr val="00A6AA"/>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A"/>
          </a:p>
        </p:txBody>
      </p:sp>
      <p:sp>
        <p:nvSpPr>
          <p:cNvPr id="6" name="Content Placeholder 4">
            <a:extLst>
              <a:ext uri="{FF2B5EF4-FFF2-40B4-BE49-F238E27FC236}">
                <a16:creationId xmlns:a16="http://schemas.microsoft.com/office/drawing/2014/main" id="{6F649007-8A49-7845-332C-4F0BF5E13FDC}"/>
              </a:ext>
            </a:extLst>
          </p:cNvPr>
          <p:cNvSpPr>
            <a:spLocks noGrp="1"/>
          </p:cNvSpPr>
          <p:nvPr>
            <p:ph sz="quarter" idx="10" hasCustomPrompt="1"/>
          </p:nvPr>
        </p:nvSpPr>
        <p:spPr>
          <a:xfrm>
            <a:off x="396815" y="967313"/>
            <a:ext cx="3618166" cy="1603357"/>
          </a:xfrm>
          <a:prstGeom prst="rect">
            <a:avLst/>
          </a:prstGeom>
        </p:spPr>
        <p:txBody>
          <a:bodyPr/>
          <a:lstStyle>
            <a:lvl1pPr marL="0" indent="0">
              <a:buNone/>
              <a:defRPr b="1" i="0">
                <a:solidFill>
                  <a:srgbClr val="00A6AA"/>
                </a:solidFill>
                <a:latin typeface="Arial" panose="020B0604020202020204" pitchFamily="34" charset="0"/>
                <a:cs typeface="Arial" panose="020B0604020202020204" pitchFamily="34" charset="0"/>
              </a:defRPr>
            </a:lvl1pPr>
          </a:lstStyle>
          <a:p>
            <a:r>
              <a:rPr lang="pt-PT"/>
              <a:t>Resilient Computing and Cybersecurity Center</a:t>
            </a:r>
            <a:endParaRPr lang="en-SA"/>
          </a:p>
        </p:txBody>
      </p:sp>
      <p:sp>
        <p:nvSpPr>
          <p:cNvPr id="8" name="Content Placeholder 4">
            <a:extLst>
              <a:ext uri="{FF2B5EF4-FFF2-40B4-BE49-F238E27FC236}">
                <a16:creationId xmlns:a16="http://schemas.microsoft.com/office/drawing/2014/main" id="{691463BB-9579-31BD-96B3-779CC91658DE}"/>
              </a:ext>
            </a:extLst>
          </p:cNvPr>
          <p:cNvSpPr>
            <a:spLocks noGrp="1"/>
          </p:cNvSpPr>
          <p:nvPr>
            <p:ph sz="quarter" idx="12" hasCustomPrompt="1"/>
          </p:nvPr>
        </p:nvSpPr>
        <p:spPr>
          <a:xfrm>
            <a:off x="8162747" y="967314"/>
            <a:ext cx="3632438" cy="1603358"/>
          </a:xfrm>
          <a:prstGeom prst="rect">
            <a:avLst/>
          </a:prstGeom>
        </p:spPr>
        <p:txBody>
          <a:bodyPr/>
          <a:lstStyle>
            <a:lvl1pPr marL="0" indent="0">
              <a:buNone/>
              <a:defRPr b="1" i="0">
                <a:solidFill>
                  <a:srgbClr val="00A6AA"/>
                </a:solidFill>
                <a:latin typeface="Arial" panose="020B0604020202020204" pitchFamily="34" charset="0"/>
                <a:cs typeface="Arial" panose="020B0604020202020204" pitchFamily="34" charset="0"/>
              </a:defRPr>
            </a:lvl1pPr>
          </a:lstStyle>
          <a:p>
            <a:r>
              <a:rPr lang="pt-PT"/>
              <a:t>Resilient Computing and Cybersecurity Center</a:t>
            </a:r>
            <a:endParaRPr lang="en-SA"/>
          </a:p>
        </p:txBody>
      </p:sp>
      <p:sp>
        <p:nvSpPr>
          <p:cNvPr id="10" name="Content Placeholder 4">
            <a:extLst>
              <a:ext uri="{FF2B5EF4-FFF2-40B4-BE49-F238E27FC236}">
                <a16:creationId xmlns:a16="http://schemas.microsoft.com/office/drawing/2014/main" id="{DB507B06-7F84-14B7-12B5-5D4C212DEEA7}"/>
              </a:ext>
            </a:extLst>
          </p:cNvPr>
          <p:cNvSpPr>
            <a:spLocks noGrp="1"/>
          </p:cNvSpPr>
          <p:nvPr>
            <p:ph sz="quarter" idx="14" hasCustomPrompt="1"/>
          </p:nvPr>
        </p:nvSpPr>
        <p:spPr>
          <a:xfrm>
            <a:off x="4233227" y="2318367"/>
            <a:ext cx="3714362" cy="480514"/>
          </a:xfrm>
          <a:prstGeom prst="rect">
            <a:avLst/>
          </a:prstGeom>
        </p:spPr>
        <p:txBody>
          <a:bodyPr/>
          <a:lstStyle>
            <a:lvl1pPr marL="0" indent="0" algn="ctr">
              <a:buNone/>
              <a:defRPr b="1" i="0">
                <a:solidFill>
                  <a:schemeClr val="bg1"/>
                </a:solidFill>
                <a:latin typeface="Arial" panose="020B0604020202020204" pitchFamily="34" charset="0"/>
                <a:cs typeface="Arial" panose="020B0604020202020204" pitchFamily="34" charset="0"/>
              </a:defRPr>
            </a:lvl1pPr>
          </a:lstStyle>
          <a:p>
            <a:r>
              <a:rPr lang="pt-PT"/>
              <a:t>RC3 RC3 RC3 RC3</a:t>
            </a:r>
            <a:endParaRPr lang="en-SA"/>
          </a:p>
        </p:txBody>
      </p:sp>
      <p:pic>
        <p:nvPicPr>
          <p:cNvPr id="2" name="Picture 1">
            <a:extLst>
              <a:ext uri="{FF2B5EF4-FFF2-40B4-BE49-F238E27FC236}">
                <a16:creationId xmlns:a16="http://schemas.microsoft.com/office/drawing/2014/main" id="{0C718A38-F0CD-269D-9CD0-DA7E6BA10259}"/>
              </a:ext>
            </a:extLst>
          </p:cNvPr>
          <p:cNvPicPr>
            <a:picLocks noChangeAspect="1"/>
          </p:cNvPicPr>
          <p:nvPr userDrawn="1"/>
        </p:nvPicPr>
        <p:blipFill>
          <a:blip r:embed="rId2"/>
          <a:stretch>
            <a:fillRect/>
          </a:stretch>
        </p:blipFill>
        <p:spPr>
          <a:xfrm>
            <a:off x="307602" y="199966"/>
            <a:ext cx="619329" cy="612833"/>
          </a:xfrm>
          <a:prstGeom prst="rect">
            <a:avLst/>
          </a:prstGeom>
        </p:spPr>
      </p:pic>
      <p:sp>
        <p:nvSpPr>
          <p:cNvPr id="11" name="Content Placeholder 5">
            <a:extLst>
              <a:ext uri="{FF2B5EF4-FFF2-40B4-BE49-F238E27FC236}">
                <a16:creationId xmlns:a16="http://schemas.microsoft.com/office/drawing/2014/main" id="{51D846ED-9469-B160-F659-D30CC1EB9157}"/>
              </a:ext>
            </a:extLst>
          </p:cNvPr>
          <p:cNvSpPr>
            <a:spLocks noGrp="1"/>
          </p:cNvSpPr>
          <p:nvPr>
            <p:ph sz="quarter" idx="15"/>
          </p:nvPr>
        </p:nvSpPr>
        <p:spPr>
          <a:xfrm>
            <a:off x="396815" y="3907766"/>
            <a:ext cx="3618166" cy="2481369"/>
          </a:xfrm>
          <a:prstGeom prst="rect">
            <a:avLst/>
          </a:prstGeom>
        </p:spPr>
        <p:txBody>
          <a:bodyPr/>
          <a:lstStyle>
            <a:lvl1pPr>
              <a:spcBef>
                <a:spcPts val="0"/>
              </a:spcBef>
              <a:spcAft>
                <a:spcPts val="1000"/>
              </a:spcAft>
              <a:defRPr sz="1800" b="0" i="0">
                <a:solidFill>
                  <a:schemeClr val="bg1"/>
                </a:solidFill>
                <a:latin typeface="Arial" panose="020B0604020202020204" pitchFamily="34" charset="0"/>
                <a:cs typeface="Arial" panose="020B0604020202020204" pitchFamily="34" charset="0"/>
              </a:defRPr>
            </a:lvl1pPr>
            <a:lvl2pPr>
              <a:defRPr sz="1800" b="0" i="1">
                <a:solidFill>
                  <a:srgbClr val="9C6FAE"/>
                </a:solidFill>
                <a:latin typeface="Arial" panose="020B0604020202020204" pitchFamily="34" charset="0"/>
                <a:cs typeface="Arial" panose="020B0604020202020204" pitchFamily="34" charset="0"/>
              </a:defRPr>
            </a:lvl2pPr>
            <a:lvl3pPr marL="1143000" indent="-228600">
              <a:spcBef>
                <a:spcPts val="1000"/>
              </a:spcBef>
              <a:buFont typeface="Apple Symbols" panose="02000000000000000000" pitchFamily="2" charset="-79"/>
              <a:buChar char="⎼"/>
              <a:defRPr sz="1600" b="0" i="0">
                <a:solidFill>
                  <a:schemeClr val="bg1"/>
                </a:solidFill>
                <a:latin typeface="Arial" panose="020B0604020202020204" pitchFamily="34" charset="0"/>
                <a:cs typeface="Arial" panose="020B0604020202020204" pitchFamily="34" charset="0"/>
              </a:defRPr>
            </a:lvl3pPr>
            <a:lvl4pPr marL="1600200" indent="-228600">
              <a:buFont typeface="Apple Symbols" panose="02000000000000000000" pitchFamily="2" charset="-79"/>
              <a:buChar char="⎼"/>
              <a:defRPr sz="1600" b="0" i="1">
                <a:solidFill>
                  <a:srgbClr val="F18F00"/>
                </a:solidFill>
                <a:latin typeface="Arial" panose="020B0604020202020204" pitchFamily="34" charset="0"/>
                <a:cs typeface="Arial" panose="020B0604020202020204" pitchFamily="34" charset="0"/>
              </a:defRPr>
            </a:lvl4pPr>
            <a:lvl5pPr marL="2057400" indent="-228600">
              <a:spcBef>
                <a:spcPts val="1000"/>
              </a:spcBef>
              <a:buFont typeface="Wingdings" pitchFamily="2" charset="2"/>
              <a:buChar char="§"/>
              <a:defRPr sz="1400" b="0" i="0">
                <a:solidFill>
                  <a:schemeClr val="bg1"/>
                </a:solidFill>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A"/>
          </a:p>
        </p:txBody>
      </p:sp>
      <p:sp>
        <p:nvSpPr>
          <p:cNvPr id="12" name="Content Placeholder 5">
            <a:extLst>
              <a:ext uri="{FF2B5EF4-FFF2-40B4-BE49-F238E27FC236}">
                <a16:creationId xmlns:a16="http://schemas.microsoft.com/office/drawing/2014/main" id="{CF685C76-39FE-6542-01EA-75FBB5DC458A}"/>
              </a:ext>
            </a:extLst>
          </p:cNvPr>
          <p:cNvSpPr>
            <a:spLocks noGrp="1"/>
          </p:cNvSpPr>
          <p:nvPr>
            <p:ph sz="quarter" idx="16"/>
          </p:nvPr>
        </p:nvSpPr>
        <p:spPr>
          <a:xfrm>
            <a:off x="8177842" y="3907766"/>
            <a:ext cx="3618166" cy="2481369"/>
          </a:xfrm>
          <a:prstGeom prst="rect">
            <a:avLst/>
          </a:prstGeom>
        </p:spPr>
        <p:txBody>
          <a:bodyPr/>
          <a:lstStyle>
            <a:lvl1pPr>
              <a:spcBef>
                <a:spcPts val="0"/>
              </a:spcBef>
              <a:spcAft>
                <a:spcPts val="1000"/>
              </a:spcAft>
              <a:defRPr sz="1800" b="0" i="0">
                <a:solidFill>
                  <a:schemeClr val="bg1"/>
                </a:solidFill>
                <a:latin typeface="Arial" panose="020B0604020202020204" pitchFamily="34" charset="0"/>
                <a:cs typeface="Arial" panose="020B0604020202020204" pitchFamily="34" charset="0"/>
              </a:defRPr>
            </a:lvl1pPr>
            <a:lvl2pPr>
              <a:defRPr sz="1800" b="0" i="1">
                <a:solidFill>
                  <a:srgbClr val="9C6FAE"/>
                </a:solidFill>
                <a:latin typeface="Arial" panose="020B0604020202020204" pitchFamily="34" charset="0"/>
                <a:cs typeface="Arial" panose="020B0604020202020204" pitchFamily="34" charset="0"/>
              </a:defRPr>
            </a:lvl2pPr>
            <a:lvl3pPr marL="1143000" indent="-228600">
              <a:spcBef>
                <a:spcPts val="1000"/>
              </a:spcBef>
              <a:buFont typeface="Apple Symbols" panose="02000000000000000000" pitchFamily="2" charset="-79"/>
              <a:buChar char="⎼"/>
              <a:defRPr sz="1600" b="0" i="0">
                <a:solidFill>
                  <a:schemeClr val="bg1"/>
                </a:solidFill>
                <a:latin typeface="Arial" panose="020B0604020202020204" pitchFamily="34" charset="0"/>
                <a:cs typeface="Arial" panose="020B0604020202020204" pitchFamily="34" charset="0"/>
              </a:defRPr>
            </a:lvl3pPr>
            <a:lvl4pPr marL="1600200" indent="-228600">
              <a:buFont typeface="Apple Symbols" panose="02000000000000000000" pitchFamily="2" charset="-79"/>
              <a:buChar char="⎼"/>
              <a:defRPr sz="1600" b="0" i="1">
                <a:solidFill>
                  <a:srgbClr val="F18F00"/>
                </a:solidFill>
                <a:latin typeface="Arial" panose="020B0604020202020204" pitchFamily="34" charset="0"/>
                <a:cs typeface="Arial" panose="020B0604020202020204" pitchFamily="34" charset="0"/>
              </a:defRPr>
            </a:lvl4pPr>
            <a:lvl5pPr marL="2057400" indent="-228600">
              <a:spcBef>
                <a:spcPts val="1000"/>
              </a:spcBef>
              <a:buFont typeface="Wingdings" pitchFamily="2" charset="2"/>
              <a:buChar char="§"/>
              <a:defRPr sz="1400" b="0" i="0">
                <a:solidFill>
                  <a:schemeClr val="bg1"/>
                </a:solidFill>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A"/>
          </a:p>
        </p:txBody>
      </p:sp>
      <p:sp>
        <p:nvSpPr>
          <p:cNvPr id="13" name="Content Placeholder 5">
            <a:extLst>
              <a:ext uri="{FF2B5EF4-FFF2-40B4-BE49-F238E27FC236}">
                <a16:creationId xmlns:a16="http://schemas.microsoft.com/office/drawing/2014/main" id="{D4E9E84F-90AD-E16C-E948-C9244B345212}"/>
              </a:ext>
            </a:extLst>
          </p:cNvPr>
          <p:cNvSpPr>
            <a:spLocks noGrp="1"/>
          </p:cNvSpPr>
          <p:nvPr>
            <p:ph sz="quarter" idx="17"/>
          </p:nvPr>
        </p:nvSpPr>
        <p:spPr>
          <a:xfrm>
            <a:off x="4241290" y="3029918"/>
            <a:ext cx="3714362" cy="1774995"/>
          </a:xfrm>
          <a:prstGeom prst="rect">
            <a:avLst/>
          </a:prstGeom>
        </p:spPr>
        <p:txBody>
          <a:bodyPr/>
          <a:lstStyle>
            <a:lvl1pPr>
              <a:spcBef>
                <a:spcPts val="0"/>
              </a:spcBef>
              <a:spcAft>
                <a:spcPts val="1000"/>
              </a:spcAft>
              <a:defRPr sz="1800" b="0" i="0">
                <a:latin typeface="Arial" panose="020B0604020202020204" pitchFamily="34" charset="0"/>
                <a:cs typeface="Arial" panose="020B0604020202020204" pitchFamily="34" charset="0"/>
              </a:defRPr>
            </a:lvl1pPr>
            <a:lvl2pPr>
              <a:defRPr sz="1800" b="0" i="1">
                <a:solidFill>
                  <a:schemeClr val="bg1"/>
                </a:solidFill>
                <a:latin typeface="Arial" panose="020B0604020202020204" pitchFamily="34" charset="0"/>
                <a:cs typeface="Arial" panose="020B0604020202020204" pitchFamily="34" charset="0"/>
              </a:defRPr>
            </a:lvl2pPr>
            <a:lvl3pPr marL="1143000" indent="-228600">
              <a:spcBef>
                <a:spcPts val="1000"/>
              </a:spcBef>
              <a:buFont typeface="Apple Symbols" panose="02000000000000000000" pitchFamily="2" charset="-79"/>
              <a:buChar char="⎼"/>
              <a:defRPr sz="1600" b="0" i="0">
                <a:latin typeface="Arial" panose="020B0604020202020204" pitchFamily="34" charset="0"/>
                <a:cs typeface="Arial" panose="020B0604020202020204" pitchFamily="34" charset="0"/>
              </a:defRPr>
            </a:lvl3pPr>
            <a:lvl4pPr marL="1600200" indent="-228600">
              <a:buFont typeface="Apple Symbols" panose="02000000000000000000" pitchFamily="2" charset="-79"/>
              <a:buChar char="⎼"/>
              <a:defRPr sz="1600" b="0" i="1">
                <a:solidFill>
                  <a:schemeClr val="bg1"/>
                </a:solidFill>
                <a:latin typeface="Arial" panose="020B0604020202020204" pitchFamily="34" charset="0"/>
                <a:cs typeface="Arial" panose="020B0604020202020204" pitchFamily="34" charset="0"/>
              </a:defRPr>
            </a:lvl4pPr>
            <a:lvl5pPr marL="2057400" indent="-228600">
              <a:spcBef>
                <a:spcPts val="1000"/>
              </a:spcBef>
              <a:buFont typeface="Wingdings" pitchFamily="2" charset="2"/>
              <a:buChar char="§"/>
              <a:defRPr sz="1400" b="0" i="0">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A"/>
          </a:p>
        </p:txBody>
      </p:sp>
      <p:pic>
        <p:nvPicPr>
          <p:cNvPr id="7" name="Picture 6">
            <a:extLst>
              <a:ext uri="{FF2B5EF4-FFF2-40B4-BE49-F238E27FC236}">
                <a16:creationId xmlns:a16="http://schemas.microsoft.com/office/drawing/2014/main" id="{81CE167B-7EC8-5FBC-A23A-7C1CAB927566}"/>
              </a:ext>
            </a:extLst>
          </p:cNvPr>
          <p:cNvPicPr>
            <a:picLocks noChangeAspect="1"/>
          </p:cNvPicPr>
          <p:nvPr userDrawn="1"/>
        </p:nvPicPr>
        <p:blipFill>
          <a:blip r:embed="rId3"/>
          <a:stretch>
            <a:fillRect/>
          </a:stretch>
        </p:blipFill>
        <p:spPr>
          <a:xfrm>
            <a:off x="11256170" y="259600"/>
            <a:ext cx="578533" cy="556946"/>
          </a:xfrm>
          <a:prstGeom prst="rect">
            <a:avLst/>
          </a:prstGeom>
        </p:spPr>
      </p:pic>
    </p:spTree>
    <p:extLst>
      <p:ext uri="{BB962C8B-B14F-4D97-AF65-F5344CB8AC3E}">
        <p14:creationId xmlns:p14="http://schemas.microsoft.com/office/powerpoint/2010/main" val="4263133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dea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A9C5A9C-E4A5-C254-785E-C57E82CF82DE}"/>
              </a:ext>
            </a:extLst>
          </p:cNvPr>
          <p:cNvSpPr/>
          <p:nvPr userDrawn="1"/>
        </p:nvSpPr>
        <p:spPr>
          <a:xfrm>
            <a:off x="234175" y="3648364"/>
            <a:ext cx="11689969" cy="2956285"/>
          </a:xfrm>
          <a:prstGeom prst="rect">
            <a:avLst/>
          </a:prstGeom>
          <a:solidFill>
            <a:srgbClr val="2729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A"/>
          </a:p>
        </p:txBody>
      </p:sp>
      <p:sp>
        <p:nvSpPr>
          <p:cNvPr id="4" name="Hexagon 3">
            <a:extLst>
              <a:ext uri="{FF2B5EF4-FFF2-40B4-BE49-F238E27FC236}">
                <a16:creationId xmlns:a16="http://schemas.microsoft.com/office/drawing/2014/main" id="{91E3736A-A1D6-C2CD-CE35-DBC1DBBEE1F2}"/>
              </a:ext>
            </a:extLst>
          </p:cNvPr>
          <p:cNvSpPr/>
          <p:nvPr userDrawn="1"/>
        </p:nvSpPr>
        <p:spPr>
          <a:xfrm rot="5400000">
            <a:off x="4127571" y="1739785"/>
            <a:ext cx="3936858" cy="3378431"/>
          </a:xfrm>
          <a:prstGeom prst="hexagon">
            <a:avLst/>
          </a:prstGeom>
          <a:solidFill>
            <a:schemeClr val="bg1"/>
          </a:solidFill>
          <a:ln w="57150">
            <a:solidFill>
              <a:srgbClr val="00A6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A"/>
          </a:p>
        </p:txBody>
      </p:sp>
      <p:sp>
        <p:nvSpPr>
          <p:cNvPr id="6" name="Hexagon 5">
            <a:extLst>
              <a:ext uri="{FF2B5EF4-FFF2-40B4-BE49-F238E27FC236}">
                <a16:creationId xmlns:a16="http://schemas.microsoft.com/office/drawing/2014/main" id="{8379A4F2-9EF7-B73C-4474-0528A879C6A5}"/>
              </a:ext>
            </a:extLst>
          </p:cNvPr>
          <p:cNvSpPr/>
          <p:nvPr userDrawn="1"/>
        </p:nvSpPr>
        <p:spPr>
          <a:xfrm rot="5400000">
            <a:off x="2029792" y="1982934"/>
            <a:ext cx="3274090" cy="2809674"/>
          </a:xfrm>
          <a:prstGeom prst="hexagon">
            <a:avLst/>
          </a:prstGeom>
          <a:solidFill>
            <a:srgbClr val="00A6AA"/>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A"/>
          </a:p>
        </p:txBody>
      </p:sp>
      <p:sp>
        <p:nvSpPr>
          <p:cNvPr id="7" name="Hexagon 6">
            <a:extLst>
              <a:ext uri="{FF2B5EF4-FFF2-40B4-BE49-F238E27FC236}">
                <a16:creationId xmlns:a16="http://schemas.microsoft.com/office/drawing/2014/main" id="{805263F0-2070-DB8E-B351-69716B24A5E3}"/>
              </a:ext>
            </a:extLst>
          </p:cNvPr>
          <p:cNvSpPr/>
          <p:nvPr userDrawn="1"/>
        </p:nvSpPr>
        <p:spPr>
          <a:xfrm rot="5400000">
            <a:off x="6888119" y="1982934"/>
            <a:ext cx="3274090" cy="2809674"/>
          </a:xfrm>
          <a:prstGeom prst="hexagon">
            <a:avLst/>
          </a:prstGeom>
          <a:solidFill>
            <a:srgbClr val="00A6AA"/>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A"/>
          </a:p>
        </p:txBody>
      </p:sp>
      <p:sp>
        <p:nvSpPr>
          <p:cNvPr id="9" name="Content Placeholder 4">
            <a:extLst>
              <a:ext uri="{FF2B5EF4-FFF2-40B4-BE49-F238E27FC236}">
                <a16:creationId xmlns:a16="http://schemas.microsoft.com/office/drawing/2014/main" id="{82EE8ABD-9FE3-D8DD-56A1-50FED0C6E30D}"/>
              </a:ext>
            </a:extLst>
          </p:cNvPr>
          <p:cNvSpPr>
            <a:spLocks noGrp="1"/>
          </p:cNvSpPr>
          <p:nvPr>
            <p:ph sz="quarter" idx="14" hasCustomPrompt="1"/>
          </p:nvPr>
        </p:nvSpPr>
        <p:spPr>
          <a:xfrm>
            <a:off x="2261999" y="2441145"/>
            <a:ext cx="2777719" cy="480514"/>
          </a:xfrm>
          <a:prstGeom prst="rect">
            <a:avLst/>
          </a:prstGeom>
        </p:spPr>
        <p:txBody>
          <a:bodyPr/>
          <a:lstStyle>
            <a:lvl1pPr marL="0" indent="0" algn="ctr">
              <a:buNone/>
              <a:defRPr b="1" i="0">
                <a:solidFill>
                  <a:schemeClr val="bg1"/>
                </a:solidFill>
                <a:latin typeface="Arial" panose="020B0604020202020204" pitchFamily="34" charset="0"/>
                <a:cs typeface="Arial" panose="020B0604020202020204" pitchFamily="34" charset="0"/>
              </a:defRPr>
            </a:lvl1pPr>
          </a:lstStyle>
          <a:p>
            <a:r>
              <a:rPr lang="pt-PT"/>
              <a:t>RC3 RC3 RC3</a:t>
            </a:r>
            <a:endParaRPr lang="en-SA"/>
          </a:p>
        </p:txBody>
      </p:sp>
      <p:sp>
        <p:nvSpPr>
          <p:cNvPr id="12" name="Content Placeholder 4">
            <a:extLst>
              <a:ext uri="{FF2B5EF4-FFF2-40B4-BE49-F238E27FC236}">
                <a16:creationId xmlns:a16="http://schemas.microsoft.com/office/drawing/2014/main" id="{15F3B0C0-7B0A-CDEC-B282-5BBF0B78924C}"/>
              </a:ext>
            </a:extLst>
          </p:cNvPr>
          <p:cNvSpPr>
            <a:spLocks noGrp="1"/>
          </p:cNvSpPr>
          <p:nvPr>
            <p:ph sz="quarter" idx="16" hasCustomPrompt="1"/>
          </p:nvPr>
        </p:nvSpPr>
        <p:spPr>
          <a:xfrm>
            <a:off x="7133101" y="2441145"/>
            <a:ext cx="2777719" cy="480514"/>
          </a:xfrm>
          <a:prstGeom prst="rect">
            <a:avLst/>
          </a:prstGeom>
        </p:spPr>
        <p:txBody>
          <a:bodyPr/>
          <a:lstStyle>
            <a:lvl1pPr marL="0" indent="0" algn="ctr">
              <a:buNone/>
              <a:defRPr b="1" i="0">
                <a:solidFill>
                  <a:schemeClr val="bg1"/>
                </a:solidFill>
                <a:latin typeface="Arial" panose="020B0604020202020204" pitchFamily="34" charset="0"/>
                <a:cs typeface="Arial" panose="020B0604020202020204" pitchFamily="34" charset="0"/>
              </a:defRPr>
            </a:lvl1pPr>
          </a:lstStyle>
          <a:p>
            <a:r>
              <a:rPr lang="pt-PT"/>
              <a:t>RC3 RC3 RC3</a:t>
            </a:r>
            <a:endParaRPr lang="en-SA"/>
          </a:p>
        </p:txBody>
      </p:sp>
      <p:pic>
        <p:nvPicPr>
          <p:cNvPr id="2" name="Picture 1">
            <a:extLst>
              <a:ext uri="{FF2B5EF4-FFF2-40B4-BE49-F238E27FC236}">
                <a16:creationId xmlns:a16="http://schemas.microsoft.com/office/drawing/2014/main" id="{EE430E0D-F1DE-8F94-5A33-65BE2883B06E}"/>
              </a:ext>
            </a:extLst>
          </p:cNvPr>
          <p:cNvPicPr>
            <a:picLocks noChangeAspect="1"/>
          </p:cNvPicPr>
          <p:nvPr userDrawn="1"/>
        </p:nvPicPr>
        <p:blipFill>
          <a:blip r:embed="rId2"/>
          <a:stretch>
            <a:fillRect/>
          </a:stretch>
        </p:blipFill>
        <p:spPr>
          <a:xfrm>
            <a:off x="307602" y="199966"/>
            <a:ext cx="619329" cy="612833"/>
          </a:xfrm>
          <a:prstGeom prst="rect">
            <a:avLst/>
          </a:prstGeom>
        </p:spPr>
      </p:pic>
      <p:sp>
        <p:nvSpPr>
          <p:cNvPr id="5" name="Content Placeholder 4">
            <a:extLst>
              <a:ext uri="{FF2B5EF4-FFF2-40B4-BE49-F238E27FC236}">
                <a16:creationId xmlns:a16="http://schemas.microsoft.com/office/drawing/2014/main" id="{470124F8-98EE-9257-D699-0C6A38C7AD9C}"/>
              </a:ext>
            </a:extLst>
          </p:cNvPr>
          <p:cNvSpPr>
            <a:spLocks noGrp="1"/>
          </p:cNvSpPr>
          <p:nvPr>
            <p:ph sz="quarter" idx="11" hasCustomPrompt="1"/>
          </p:nvPr>
        </p:nvSpPr>
        <p:spPr>
          <a:xfrm>
            <a:off x="1312084" y="273386"/>
            <a:ext cx="9889316" cy="556665"/>
          </a:xfrm>
          <a:prstGeom prst="rect">
            <a:avLst/>
          </a:prstGeom>
        </p:spPr>
        <p:txBody>
          <a:bodyPr/>
          <a:lstStyle>
            <a:lvl1pPr marL="0" indent="0">
              <a:buNone/>
              <a:defRPr b="1" i="0">
                <a:solidFill>
                  <a:srgbClr val="00A6AA"/>
                </a:solidFill>
                <a:latin typeface="Arial" panose="020B0604020202020204" pitchFamily="34" charset="0"/>
                <a:cs typeface="Arial" panose="020B0604020202020204" pitchFamily="34" charset="0"/>
              </a:defRPr>
            </a:lvl1pPr>
          </a:lstStyle>
          <a:p>
            <a:r>
              <a:rPr lang="pt-PT"/>
              <a:t>Resilient Computing and Cybersecurity Center</a:t>
            </a:r>
            <a:endParaRPr lang="en-SA"/>
          </a:p>
        </p:txBody>
      </p:sp>
      <p:sp>
        <p:nvSpPr>
          <p:cNvPr id="10" name="Content Placeholder 5">
            <a:extLst>
              <a:ext uri="{FF2B5EF4-FFF2-40B4-BE49-F238E27FC236}">
                <a16:creationId xmlns:a16="http://schemas.microsoft.com/office/drawing/2014/main" id="{2D97A49A-8F6F-1FE3-8C2A-E2840196E524}"/>
              </a:ext>
            </a:extLst>
          </p:cNvPr>
          <p:cNvSpPr>
            <a:spLocks noGrp="1"/>
          </p:cNvSpPr>
          <p:nvPr>
            <p:ph sz="quarter" idx="17"/>
          </p:nvPr>
        </p:nvSpPr>
        <p:spPr>
          <a:xfrm>
            <a:off x="2281180" y="3029918"/>
            <a:ext cx="2796860" cy="1774995"/>
          </a:xfrm>
          <a:prstGeom prst="rect">
            <a:avLst/>
          </a:prstGeom>
        </p:spPr>
        <p:txBody>
          <a:bodyPr/>
          <a:lstStyle>
            <a:lvl1pPr>
              <a:spcBef>
                <a:spcPts val="0"/>
              </a:spcBef>
              <a:spcAft>
                <a:spcPts val="1000"/>
              </a:spcAft>
              <a:defRPr sz="1800" b="0" i="0">
                <a:latin typeface="Arial" panose="020B0604020202020204" pitchFamily="34" charset="0"/>
                <a:cs typeface="Arial" panose="020B0604020202020204" pitchFamily="34" charset="0"/>
              </a:defRPr>
            </a:lvl1pPr>
            <a:lvl2pPr>
              <a:defRPr sz="1800" b="0" i="1">
                <a:solidFill>
                  <a:schemeClr val="bg1"/>
                </a:solidFill>
                <a:latin typeface="Arial" panose="020B0604020202020204" pitchFamily="34" charset="0"/>
                <a:cs typeface="Arial" panose="020B0604020202020204" pitchFamily="34" charset="0"/>
              </a:defRPr>
            </a:lvl2pPr>
            <a:lvl3pPr marL="1143000" indent="-228600">
              <a:spcBef>
                <a:spcPts val="1000"/>
              </a:spcBef>
              <a:buFont typeface="Apple Symbols" panose="02000000000000000000" pitchFamily="2" charset="-79"/>
              <a:buChar char="⎼"/>
              <a:defRPr sz="1600" b="0" i="0">
                <a:latin typeface="Arial" panose="020B0604020202020204" pitchFamily="34" charset="0"/>
                <a:cs typeface="Arial" panose="020B0604020202020204" pitchFamily="34" charset="0"/>
              </a:defRPr>
            </a:lvl3pPr>
            <a:lvl4pPr marL="1600200" indent="-228600">
              <a:buFont typeface="Apple Symbols" panose="02000000000000000000" pitchFamily="2" charset="-79"/>
              <a:buChar char="⎼"/>
              <a:defRPr sz="1600" b="0" i="1">
                <a:solidFill>
                  <a:schemeClr val="bg1"/>
                </a:solidFill>
                <a:latin typeface="Arial" panose="020B0604020202020204" pitchFamily="34" charset="0"/>
                <a:cs typeface="Arial" panose="020B0604020202020204" pitchFamily="34" charset="0"/>
              </a:defRPr>
            </a:lvl4pPr>
            <a:lvl5pPr marL="2057400" indent="-228600">
              <a:spcBef>
                <a:spcPts val="1000"/>
              </a:spcBef>
              <a:buFont typeface="Wingdings" pitchFamily="2" charset="2"/>
              <a:buChar char="§"/>
              <a:defRPr sz="1400" b="0" i="0">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Content Placeholder 5">
            <a:extLst>
              <a:ext uri="{FF2B5EF4-FFF2-40B4-BE49-F238E27FC236}">
                <a16:creationId xmlns:a16="http://schemas.microsoft.com/office/drawing/2014/main" id="{53E071B0-74E5-D13E-FE4C-C3DD39937D07}"/>
              </a:ext>
            </a:extLst>
          </p:cNvPr>
          <p:cNvSpPr>
            <a:spLocks noGrp="1"/>
          </p:cNvSpPr>
          <p:nvPr>
            <p:ph sz="quarter" idx="18"/>
          </p:nvPr>
        </p:nvSpPr>
        <p:spPr>
          <a:xfrm>
            <a:off x="7137852" y="3029918"/>
            <a:ext cx="2796860" cy="1774995"/>
          </a:xfrm>
          <a:prstGeom prst="rect">
            <a:avLst/>
          </a:prstGeom>
        </p:spPr>
        <p:txBody>
          <a:bodyPr/>
          <a:lstStyle>
            <a:lvl1pPr>
              <a:spcBef>
                <a:spcPts val="0"/>
              </a:spcBef>
              <a:spcAft>
                <a:spcPts val="1000"/>
              </a:spcAft>
              <a:defRPr sz="1800" b="0" i="0">
                <a:latin typeface="Arial" panose="020B0604020202020204" pitchFamily="34" charset="0"/>
                <a:cs typeface="Arial" panose="020B0604020202020204" pitchFamily="34" charset="0"/>
              </a:defRPr>
            </a:lvl1pPr>
            <a:lvl2pPr>
              <a:defRPr sz="1800" b="0" i="1">
                <a:solidFill>
                  <a:schemeClr val="bg1"/>
                </a:solidFill>
                <a:latin typeface="Arial" panose="020B0604020202020204" pitchFamily="34" charset="0"/>
                <a:cs typeface="Arial" panose="020B0604020202020204" pitchFamily="34" charset="0"/>
              </a:defRPr>
            </a:lvl2pPr>
            <a:lvl3pPr marL="1143000" indent="-228600">
              <a:spcBef>
                <a:spcPts val="1000"/>
              </a:spcBef>
              <a:buFont typeface="Apple Symbols" panose="02000000000000000000" pitchFamily="2" charset="-79"/>
              <a:buChar char="⎼"/>
              <a:defRPr sz="1600" b="0" i="0">
                <a:latin typeface="Arial" panose="020B0604020202020204" pitchFamily="34" charset="0"/>
                <a:cs typeface="Arial" panose="020B0604020202020204" pitchFamily="34" charset="0"/>
              </a:defRPr>
            </a:lvl3pPr>
            <a:lvl4pPr marL="1600200" indent="-228600">
              <a:buFont typeface="Apple Symbols" panose="02000000000000000000" pitchFamily="2" charset="-79"/>
              <a:buChar char="⎼"/>
              <a:defRPr sz="1600" b="0" i="1">
                <a:solidFill>
                  <a:schemeClr val="bg1"/>
                </a:solidFill>
                <a:latin typeface="Arial" panose="020B0604020202020204" pitchFamily="34" charset="0"/>
                <a:cs typeface="Arial" panose="020B0604020202020204" pitchFamily="34" charset="0"/>
              </a:defRPr>
            </a:lvl4pPr>
            <a:lvl5pPr marL="2057400" indent="-228600">
              <a:spcBef>
                <a:spcPts val="1000"/>
              </a:spcBef>
              <a:buFont typeface="Wingdings" pitchFamily="2" charset="2"/>
              <a:buChar char="§"/>
              <a:defRPr sz="1400" b="0" i="0">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5" name="Content Placeholder 5">
            <a:extLst>
              <a:ext uri="{FF2B5EF4-FFF2-40B4-BE49-F238E27FC236}">
                <a16:creationId xmlns:a16="http://schemas.microsoft.com/office/drawing/2014/main" id="{712AAC76-2A82-6077-C4BB-169B43FE083F}"/>
              </a:ext>
            </a:extLst>
          </p:cNvPr>
          <p:cNvSpPr>
            <a:spLocks noGrp="1"/>
          </p:cNvSpPr>
          <p:nvPr>
            <p:ph sz="quarter" idx="19"/>
          </p:nvPr>
        </p:nvSpPr>
        <p:spPr>
          <a:xfrm>
            <a:off x="5071674" y="1992702"/>
            <a:ext cx="2042287" cy="2812211"/>
          </a:xfrm>
          <a:prstGeom prst="rect">
            <a:avLst/>
          </a:prstGeom>
        </p:spPr>
        <p:txBody>
          <a:bodyPr/>
          <a:lstStyle>
            <a:lvl1pPr>
              <a:spcBef>
                <a:spcPts val="0"/>
              </a:spcBef>
              <a:spcAft>
                <a:spcPts val="1000"/>
              </a:spcAft>
              <a:defRPr sz="1800" b="0" i="0">
                <a:latin typeface="Arial" panose="020B0604020202020204" pitchFamily="34" charset="0"/>
                <a:cs typeface="Arial" panose="020B0604020202020204" pitchFamily="34" charset="0"/>
              </a:defRPr>
            </a:lvl1pPr>
            <a:lvl2pPr>
              <a:defRPr sz="1800" b="0" i="1">
                <a:solidFill>
                  <a:srgbClr val="9C6FAE"/>
                </a:solidFill>
                <a:latin typeface="Arial" panose="020B0604020202020204" pitchFamily="34" charset="0"/>
                <a:cs typeface="Arial" panose="020B0604020202020204" pitchFamily="34" charset="0"/>
              </a:defRPr>
            </a:lvl2pPr>
            <a:lvl3pPr marL="1143000" indent="-228600">
              <a:spcBef>
                <a:spcPts val="1000"/>
              </a:spcBef>
              <a:buFont typeface="Apple Symbols" panose="02000000000000000000" pitchFamily="2" charset="-79"/>
              <a:buChar char="⎼"/>
              <a:defRPr sz="1600" b="0" i="0">
                <a:latin typeface="Arial" panose="020B0604020202020204" pitchFamily="34" charset="0"/>
                <a:cs typeface="Arial" panose="020B0604020202020204" pitchFamily="34" charset="0"/>
              </a:defRPr>
            </a:lvl3pPr>
            <a:lvl4pPr marL="1600200" indent="-228600">
              <a:buFont typeface="Apple Symbols" panose="02000000000000000000" pitchFamily="2" charset="-79"/>
              <a:buChar char="⎼"/>
              <a:defRPr sz="1600" b="0" i="1">
                <a:solidFill>
                  <a:srgbClr val="F18F00"/>
                </a:solidFill>
                <a:latin typeface="Arial" panose="020B0604020202020204" pitchFamily="34" charset="0"/>
                <a:cs typeface="Arial" panose="020B0604020202020204" pitchFamily="34" charset="0"/>
              </a:defRPr>
            </a:lvl4pPr>
            <a:lvl5pPr marL="2057400" indent="-228600">
              <a:spcBef>
                <a:spcPts val="1000"/>
              </a:spcBef>
              <a:buFont typeface="Wingdings" pitchFamily="2" charset="2"/>
              <a:buChar char="§"/>
              <a:defRPr sz="1400" b="0" i="0">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pic>
        <p:nvPicPr>
          <p:cNvPr id="11" name="Picture 10">
            <a:extLst>
              <a:ext uri="{FF2B5EF4-FFF2-40B4-BE49-F238E27FC236}">
                <a16:creationId xmlns:a16="http://schemas.microsoft.com/office/drawing/2014/main" id="{23C35EF0-2C03-2A41-5E17-1603E9AB4F60}"/>
              </a:ext>
            </a:extLst>
          </p:cNvPr>
          <p:cNvPicPr>
            <a:picLocks noChangeAspect="1"/>
          </p:cNvPicPr>
          <p:nvPr userDrawn="1"/>
        </p:nvPicPr>
        <p:blipFill>
          <a:blip r:embed="rId3"/>
          <a:stretch>
            <a:fillRect/>
          </a:stretch>
        </p:blipFill>
        <p:spPr>
          <a:xfrm>
            <a:off x="11256170" y="259600"/>
            <a:ext cx="578533" cy="556946"/>
          </a:xfrm>
          <a:prstGeom prst="rect">
            <a:avLst/>
          </a:prstGeom>
        </p:spPr>
      </p:pic>
    </p:spTree>
    <p:extLst>
      <p:ext uri="{BB962C8B-B14F-4D97-AF65-F5344CB8AC3E}">
        <p14:creationId xmlns:p14="http://schemas.microsoft.com/office/powerpoint/2010/main" val="14167465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ain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5665453-7A40-70FD-F2A4-3C53FB29C259}"/>
              </a:ext>
            </a:extLst>
          </p:cNvPr>
          <p:cNvSpPr/>
          <p:nvPr userDrawn="1"/>
        </p:nvSpPr>
        <p:spPr>
          <a:xfrm>
            <a:off x="234175" y="5818908"/>
            <a:ext cx="11736151" cy="665018"/>
          </a:xfrm>
          <a:prstGeom prst="rect">
            <a:avLst/>
          </a:prstGeom>
          <a:solidFill>
            <a:srgbClr val="00A6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A"/>
          </a:p>
        </p:txBody>
      </p:sp>
      <p:sp>
        <p:nvSpPr>
          <p:cNvPr id="3" name="Rectangle 2">
            <a:extLst>
              <a:ext uri="{FF2B5EF4-FFF2-40B4-BE49-F238E27FC236}">
                <a16:creationId xmlns:a16="http://schemas.microsoft.com/office/drawing/2014/main" id="{A43D0BD6-4A44-7DFE-F3AD-1C7588D12567}"/>
              </a:ext>
            </a:extLst>
          </p:cNvPr>
          <p:cNvSpPr/>
          <p:nvPr userDrawn="1"/>
        </p:nvSpPr>
        <p:spPr>
          <a:xfrm>
            <a:off x="234175" y="5973293"/>
            <a:ext cx="11736151" cy="665018"/>
          </a:xfrm>
          <a:prstGeom prst="rect">
            <a:avLst/>
          </a:prstGeom>
          <a:solidFill>
            <a:srgbClr val="2729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A"/>
          </a:p>
        </p:txBody>
      </p:sp>
      <p:sp>
        <p:nvSpPr>
          <p:cNvPr id="6" name="Content Placeholder 4">
            <a:extLst>
              <a:ext uri="{FF2B5EF4-FFF2-40B4-BE49-F238E27FC236}">
                <a16:creationId xmlns:a16="http://schemas.microsoft.com/office/drawing/2014/main" id="{68D2CA2C-B13C-3F7B-87C6-593BD44490F8}"/>
              </a:ext>
            </a:extLst>
          </p:cNvPr>
          <p:cNvSpPr>
            <a:spLocks noGrp="1"/>
          </p:cNvSpPr>
          <p:nvPr>
            <p:ph sz="quarter" idx="11" hasCustomPrompt="1"/>
          </p:nvPr>
        </p:nvSpPr>
        <p:spPr>
          <a:xfrm>
            <a:off x="1312084" y="273386"/>
            <a:ext cx="9779207" cy="556665"/>
          </a:xfrm>
          <a:prstGeom prst="rect">
            <a:avLst/>
          </a:prstGeom>
        </p:spPr>
        <p:txBody>
          <a:bodyPr/>
          <a:lstStyle>
            <a:lvl1pPr marL="0" indent="0">
              <a:buNone/>
              <a:defRPr b="1" i="0">
                <a:solidFill>
                  <a:srgbClr val="00A6AA"/>
                </a:solidFill>
                <a:latin typeface="Arial" panose="020B0604020202020204" pitchFamily="34" charset="0"/>
                <a:cs typeface="Arial" panose="020B0604020202020204" pitchFamily="34" charset="0"/>
              </a:defRPr>
            </a:lvl1pPr>
          </a:lstStyle>
          <a:p>
            <a:r>
              <a:rPr lang="pt-PT"/>
              <a:t>Resilient Computing and Cybersecurity Center</a:t>
            </a:r>
            <a:endParaRPr lang="en-SA"/>
          </a:p>
        </p:txBody>
      </p:sp>
      <p:pic>
        <p:nvPicPr>
          <p:cNvPr id="7" name="Picture 6">
            <a:extLst>
              <a:ext uri="{FF2B5EF4-FFF2-40B4-BE49-F238E27FC236}">
                <a16:creationId xmlns:a16="http://schemas.microsoft.com/office/drawing/2014/main" id="{6F30F2B9-EC76-77B0-96A7-B5EBB87915BE}"/>
              </a:ext>
            </a:extLst>
          </p:cNvPr>
          <p:cNvPicPr>
            <a:picLocks noChangeAspect="1"/>
          </p:cNvPicPr>
          <p:nvPr userDrawn="1"/>
        </p:nvPicPr>
        <p:blipFill>
          <a:blip r:embed="rId2"/>
          <a:stretch>
            <a:fillRect/>
          </a:stretch>
        </p:blipFill>
        <p:spPr>
          <a:xfrm>
            <a:off x="307602" y="199966"/>
            <a:ext cx="619329" cy="612833"/>
          </a:xfrm>
          <a:prstGeom prst="rect">
            <a:avLst/>
          </a:prstGeom>
        </p:spPr>
      </p:pic>
      <p:sp>
        <p:nvSpPr>
          <p:cNvPr id="5" name="Content Placeholder 5">
            <a:extLst>
              <a:ext uri="{FF2B5EF4-FFF2-40B4-BE49-F238E27FC236}">
                <a16:creationId xmlns:a16="http://schemas.microsoft.com/office/drawing/2014/main" id="{01AD012C-E48A-B2E1-AB2C-44092E9CAF90}"/>
              </a:ext>
            </a:extLst>
          </p:cNvPr>
          <p:cNvSpPr>
            <a:spLocks noGrp="1"/>
          </p:cNvSpPr>
          <p:nvPr>
            <p:ph sz="quarter" idx="12"/>
          </p:nvPr>
        </p:nvSpPr>
        <p:spPr>
          <a:xfrm>
            <a:off x="1312863" y="957532"/>
            <a:ext cx="9779207" cy="4706991"/>
          </a:xfrm>
          <a:prstGeom prst="rect">
            <a:avLst/>
          </a:prstGeom>
        </p:spPr>
        <p:txBody>
          <a:bodyPr/>
          <a:lstStyle>
            <a:lvl1pPr>
              <a:spcBef>
                <a:spcPts val="0"/>
              </a:spcBef>
              <a:spcAft>
                <a:spcPts val="1000"/>
              </a:spcAft>
              <a:defRPr sz="1800" b="0" i="0">
                <a:latin typeface="Arial" panose="020B0604020202020204" pitchFamily="34" charset="0"/>
                <a:cs typeface="Arial" panose="020B0604020202020204" pitchFamily="34" charset="0"/>
              </a:defRPr>
            </a:lvl1pPr>
            <a:lvl2pPr>
              <a:defRPr sz="1800" b="0" i="1">
                <a:solidFill>
                  <a:srgbClr val="9C6FAE"/>
                </a:solidFill>
                <a:latin typeface="Arial" panose="020B0604020202020204" pitchFamily="34" charset="0"/>
                <a:cs typeface="Arial" panose="020B0604020202020204" pitchFamily="34" charset="0"/>
              </a:defRPr>
            </a:lvl2pPr>
            <a:lvl3pPr marL="1143000" indent="-228600">
              <a:spcBef>
                <a:spcPts val="1000"/>
              </a:spcBef>
              <a:buFont typeface="Apple Symbols" panose="02000000000000000000" pitchFamily="2" charset="-79"/>
              <a:buChar char="⎼"/>
              <a:defRPr sz="1600" b="0" i="0">
                <a:latin typeface="Arial" panose="020B0604020202020204" pitchFamily="34" charset="0"/>
                <a:cs typeface="Arial" panose="020B0604020202020204" pitchFamily="34" charset="0"/>
              </a:defRPr>
            </a:lvl3pPr>
            <a:lvl4pPr marL="1600200" indent="-228600">
              <a:buFont typeface="Apple Symbols" panose="02000000000000000000" pitchFamily="2" charset="-79"/>
              <a:buChar char="⎼"/>
              <a:defRPr sz="1600" b="0" i="1">
                <a:solidFill>
                  <a:srgbClr val="F18F00"/>
                </a:solidFill>
                <a:latin typeface="Arial" panose="020B0604020202020204" pitchFamily="34" charset="0"/>
                <a:cs typeface="Arial" panose="020B0604020202020204" pitchFamily="34" charset="0"/>
              </a:defRPr>
            </a:lvl4pPr>
            <a:lvl5pPr marL="2057400" indent="-228600">
              <a:spcBef>
                <a:spcPts val="1000"/>
              </a:spcBef>
              <a:buFont typeface="Wingdings" pitchFamily="2" charset="2"/>
              <a:buChar char="§"/>
              <a:defRPr sz="1400" b="0" i="0">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A"/>
          </a:p>
        </p:txBody>
      </p:sp>
      <p:pic>
        <p:nvPicPr>
          <p:cNvPr id="8" name="Picture 7">
            <a:extLst>
              <a:ext uri="{FF2B5EF4-FFF2-40B4-BE49-F238E27FC236}">
                <a16:creationId xmlns:a16="http://schemas.microsoft.com/office/drawing/2014/main" id="{2DA85304-2E36-C4D4-D866-51A381A21E9C}"/>
              </a:ext>
            </a:extLst>
          </p:cNvPr>
          <p:cNvPicPr>
            <a:picLocks noChangeAspect="1"/>
          </p:cNvPicPr>
          <p:nvPr userDrawn="1"/>
        </p:nvPicPr>
        <p:blipFill>
          <a:blip r:embed="rId3"/>
          <a:stretch>
            <a:fillRect/>
          </a:stretch>
        </p:blipFill>
        <p:spPr>
          <a:xfrm>
            <a:off x="11256170" y="259600"/>
            <a:ext cx="578533" cy="556946"/>
          </a:xfrm>
          <a:prstGeom prst="rect">
            <a:avLst/>
          </a:prstGeom>
        </p:spPr>
      </p:pic>
    </p:spTree>
    <p:extLst>
      <p:ext uri="{BB962C8B-B14F-4D97-AF65-F5344CB8AC3E}">
        <p14:creationId xmlns:p14="http://schemas.microsoft.com/office/powerpoint/2010/main" val="26102096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50563529"/>
      </p:ext>
    </p:extLst>
  </p:cSld>
  <p:clrMap bg1="lt1" tx1="dk1" bg2="lt2" tx2="dk2" accent1="accent1" accent2="accent2" accent3="accent3" accent4="accent4" accent5="accent5" accent6="accent6" hlink="hlink" folHlink="folHlink"/>
  <p:sldLayoutIdLst>
    <p:sldLayoutId id="2147483663" r:id="rId1"/>
    <p:sldLayoutId id="2147483685" r:id="rId2"/>
    <p:sldLayoutId id="2147483677" r:id="rId3"/>
    <p:sldLayoutId id="2147483689" r:id="rId4"/>
    <p:sldLayoutId id="2147483687" r:id="rId5"/>
    <p:sldLayoutId id="2147483686" r:id="rId6"/>
    <p:sldLayoutId id="2147483682" r:id="rId7"/>
    <p:sldLayoutId id="2147483684" r:id="rId8"/>
    <p:sldLayoutId id="2147483675" r:id="rId9"/>
    <p:sldLayoutId id="2147483674" r:id="rId10"/>
    <p:sldLayoutId id="2147483669" r:id="rId11"/>
    <p:sldLayoutId id="2147483683" r:id="rId12"/>
    <p:sldLayoutId id="2147483679" r:id="rId13"/>
    <p:sldLayoutId id="2147483664" r:id="rId14"/>
    <p:sldLayoutId id="2147483678" r:id="rId15"/>
    <p:sldLayoutId id="2147483665" r:id="rId16"/>
    <p:sldLayoutId id="2147483667" r:id="rId1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SA"/>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hyperlink" Target="https://www.garykessler.net/library/file_sigs.html" TargetMode="External"/><Relationship Id="rId2" Type="http://schemas.openxmlformats.org/officeDocument/2006/relationships/notesSlide" Target="../notesSlides/notesSlide25.xml"/><Relationship Id="rId1" Type="http://schemas.openxmlformats.org/officeDocument/2006/relationships/slideLayout" Target="../slideLayouts/slideLayout9.xml"/><Relationship Id="rId4" Type="http://schemas.openxmlformats.org/officeDocument/2006/relationships/image" Target="../media/image20.png"/></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31.xml"/><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4.xml"/><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5.xml"/><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A0681C4-234F-C504-A651-A166E9AFC376}"/>
              </a:ext>
            </a:extLst>
          </p:cNvPr>
          <p:cNvSpPr>
            <a:spLocks noGrp="1"/>
          </p:cNvSpPr>
          <p:nvPr>
            <p:ph sz="quarter" idx="10"/>
          </p:nvPr>
        </p:nvSpPr>
        <p:spPr/>
        <p:txBody>
          <a:bodyPr lIns="91440" tIns="45720" rIns="91440" bIns="45720" anchor="t"/>
          <a:lstStyle/>
          <a:p>
            <a:r>
              <a:rPr lang="en-US"/>
              <a:t>NCA Sponsored Training</a:t>
            </a:r>
          </a:p>
          <a:p>
            <a:r>
              <a:rPr lang="en-US" sz="2400" b="0">
                <a:latin typeface="Arial"/>
                <a:cs typeface="Arial"/>
              </a:rPr>
              <a:t>Day 1 – Morning Session (Lab)</a:t>
            </a:r>
            <a:endParaRPr lang="en-SA" sz="2400" b="0"/>
          </a:p>
        </p:txBody>
      </p:sp>
      <p:sp>
        <p:nvSpPr>
          <p:cNvPr id="3" name="Content Placeholder 2">
            <a:extLst>
              <a:ext uri="{FF2B5EF4-FFF2-40B4-BE49-F238E27FC236}">
                <a16:creationId xmlns:a16="http://schemas.microsoft.com/office/drawing/2014/main" id="{93342980-59EC-5835-6270-46BFAAE9E8E2}"/>
              </a:ext>
            </a:extLst>
          </p:cNvPr>
          <p:cNvSpPr>
            <a:spLocks noGrp="1"/>
          </p:cNvSpPr>
          <p:nvPr>
            <p:ph sz="quarter" idx="12"/>
          </p:nvPr>
        </p:nvSpPr>
        <p:spPr>
          <a:xfrm>
            <a:off x="201047" y="2924354"/>
            <a:ext cx="5299641" cy="3740821"/>
          </a:xfrm>
        </p:spPr>
        <p:txBody>
          <a:bodyPr lIns="91440" tIns="45720" rIns="91440" bIns="45720" anchor="t"/>
          <a:lstStyle/>
          <a:p>
            <a:pPr marL="0" indent="0">
              <a:buNone/>
            </a:pPr>
            <a:r>
              <a:rPr lang="en-US" sz="2800" b="1" dirty="0">
                <a:latin typeface="Arial"/>
                <a:cs typeface="Arial"/>
              </a:rPr>
              <a:t>Shell 101 &amp; File </a:t>
            </a:r>
            <a:r>
              <a:rPr lang="en-US" sz="2800" b="1" dirty="0">
                <a:latin typeface="Arial"/>
                <a:ea typeface="Calibri"/>
                <a:cs typeface="Arial"/>
              </a:rPr>
              <a:t>Analysis </a:t>
            </a:r>
            <a:endParaRPr lang="en-US" sz="2800" dirty="0"/>
          </a:p>
          <a:p>
            <a:pPr marL="0" indent="0">
              <a:buNone/>
            </a:pPr>
            <a:endParaRPr lang="en-US"/>
          </a:p>
          <a:p>
            <a:pPr marL="0" indent="0">
              <a:buNone/>
            </a:pPr>
            <a:endParaRPr lang="en-US"/>
          </a:p>
          <a:p>
            <a:pPr marL="0" indent="0">
              <a:buNone/>
            </a:pPr>
            <a:endParaRPr lang="en-US"/>
          </a:p>
          <a:p>
            <a:pPr marL="0" indent="0">
              <a:buNone/>
            </a:pPr>
            <a:endParaRPr lang="en-US"/>
          </a:p>
          <a:p>
            <a:pPr marL="0" indent="0">
              <a:buNone/>
            </a:pPr>
            <a:r>
              <a:rPr lang="en-US" dirty="0">
                <a:highlight>
                  <a:srgbClr val="FFFF00"/>
                </a:highlight>
              </a:rPr>
              <a:t>Presenter Name</a:t>
            </a:r>
          </a:p>
          <a:p>
            <a:pPr marL="0" indent="0">
              <a:buNone/>
            </a:pPr>
            <a:r>
              <a:rPr lang="en-US" dirty="0">
                <a:highlight>
                  <a:srgbClr val="FFFF00"/>
                </a:highlight>
              </a:rPr>
              <a:t>City</a:t>
            </a:r>
          </a:p>
          <a:p>
            <a:pPr marL="0" indent="0">
              <a:buNone/>
            </a:pPr>
            <a:r>
              <a:rPr lang="en-US" dirty="0">
                <a:latin typeface="Arial"/>
                <a:cs typeface="Arial"/>
              </a:rPr>
              <a:t>February 2025</a:t>
            </a:r>
          </a:p>
          <a:p>
            <a:pPr marL="0" indent="0">
              <a:buNone/>
            </a:pPr>
            <a:endParaRPr lang="en-US" dirty="0"/>
          </a:p>
          <a:p>
            <a:endParaRPr lang="en-US"/>
          </a:p>
          <a:p>
            <a:endParaRPr lang="en-SA"/>
          </a:p>
        </p:txBody>
      </p:sp>
    </p:spTree>
    <p:extLst>
      <p:ext uri="{BB962C8B-B14F-4D97-AF65-F5344CB8AC3E}">
        <p14:creationId xmlns:p14="http://schemas.microsoft.com/office/powerpoint/2010/main" val="26005119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0E4F303-4FF6-53FD-7130-E31F1AEDE1AF}"/>
              </a:ext>
            </a:extLst>
          </p:cNvPr>
          <p:cNvSpPr>
            <a:spLocks noGrp="1"/>
          </p:cNvSpPr>
          <p:nvPr>
            <p:ph sz="quarter" idx="11"/>
          </p:nvPr>
        </p:nvSpPr>
        <p:spPr/>
        <p:txBody>
          <a:bodyPr/>
          <a:lstStyle/>
          <a:p>
            <a:r>
              <a:rPr lang="en-US"/>
              <a:t>Our First Command</a:t>
            </a:r>
            <a:endParaRPr lang="it-IT"/>
          </a:p>
        </p:txBody>
      </p:sp>
      <p:sp>
        <p:nvSpPr>
          <p:cNvPr id="16" name="Segnaposto contenuto 1">
            <a:extLst>
              <a:ext uri="{FF2B5EF4-FFF2-40B4-BE49-F238E27FC236}">
                <a16:creationId xmlns:a16="http://schemas.microsoft.com/office/drawing/2014/main" id="{6D634CB6-113D-3A17-34F4-531BAF1E3B70}"/>
              </a:ext>
            </a:extLst>
          </p:cNvPr>
          <p:cNvSpPr txBox="1">
            <a:spLocks/>
          </p:cNvSpPr>
          <p:nvPr/>
        </p:nvSpPr>
        <p:spPr>
          <a:xfrm>
            <a:off x="760302" y="1423307"/>
            <a:ext cx="10397555" cy="407942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600"/>
              </a:spcBef>
              <a:buNone/>
            </a:pPr>
            <a:r>
              <a:rPr lang="en-US"/>
              <a:t>What happened?</a:t>
            </a:r>
          </a:p>
          <a:p>
            <a:pPr marL="514350" indent="-514350">
              <a:spcBef>
                <a:spcPts val="600"/>
              </a:spcBef>
              <a:buFont typeface="+mj-lt"/>
              <a:buAutoNum type="arabicPeriod"/>
            </a:pPr>
            <a:r>
              <a:rPr lang="en-US"/>
              <a:t>The command was executed, yielding the writing of Hello World onto the terminal window</a:t>
            </a:r>
          </a:p>
          <a:p>
            <a:pPr marL="514350" indent="-514350">
              <a:spcBef>
                <a:spcPts val="600"/>
              </a:spcBef>
              <a:buFont typeface="+mj-lt"/>
              <a:buAutoNum type="arabicPeriod"/>
            </a:pPr>
            <a:r>
              <a:rPr lang="en-US"/>
              <a:t>A prompt is displayed, allowing us to enter a new command</a:t>
            </a:r>
          </a:p>
          <a:p>
            <a:pPr marL="514350" indent="-514350">
              <a:spcBef>
                <a:spcPts val="600"/>
              </a:spcBef>
              <a:buFont typeface="+mj-lt"/>
              <a:buAutoNum type="arabicPeriod"/>
            </a:pPr>
            <a:endParaRPr lang="en-US"/>
          </a:p>
          <a:p>
            <a:pPr marL="0" indent="0">
              <a:spcBef>
                <a:spcPts val="600"/>
              </a:spcBef>
              <a:buNone/>
            </a:pPr>
            <a:r>
              <a:rPr lang="en-US"/>
              <a:t>The </a:t>
            </a:r>
            <a:r>
              <a:rPr lang="en-US" b="1"/>
              <a:t>echo</a:t>
            </a:r>
            <a:r>
              <a:rPr lang="en-US"/>
              <a:t> program writes its arguments to the standard output</a:t>
            </a:r>
          </a:p>
          <a:p>
            <a:pPr marL="0" indent="0">
              <a:spcBef>
                <a:spcPts val="600"/>
              </a:spcBef>
              <a:buNone/>
            </a:pPr>
            <a:r>
              <a:rPr lang="en-US"/>
              <a:t>(which is, by default, the terminal) and a new line</a:t>
            </a:r>
          </a:p>
        </p:txBody>
      </p:sp>
    </p:spTree>
    <p:extLst>
      <p:ext uri="{BB962C8B-B14F-4D97-AF65-F5344CB8AC3E}">
        <p14:creationId xmlns:p14="http://schemas.microsoft.com/office/powerpoint/2010/main" val="3252154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0E4F303-4FF6-53FD-7130-E31F1AEDE1AF}"/>
              </a:ext>
            </a:extLst>
          </p:cNvPr>
          <p:cNvSpPr>
            <a:spLocks noGrp="1"/>
          </p:cNvSpPr>
          <p:nvPr>
            <p:ph sz="quarter" idx="11"/>
          </p:nvPr>
        </p:nvSpPr>
        <p:spPr/>
        <p:txBody>
          <a:bodyPr/>
          <a:lstStyle/>
          <a:p>
            <a:r>
              <a:rPr lang="en-US"/>
              <a:t>Anatomy of a Command</a:t>
            </a:r>
            <a:endParaRPr lang="it-IT"/>
          </a:p>
        </p:txBody>
      </p:sp>
      <p:sp>
        <p:nvSpPr>
          <p:cNvPr id="16" name="Segnaposto contenuto 1">
            <a:extLst>
              <a:ext uri="{FF2B5EF4-FFF2-40B4-BE49-F238E27FC236}">
                <a16:creationId xmlns:a16="http://schemas.microsoft.com/office/drawing/2014/main" id="{6D634CB6-113D-3A17-34F4-531BAF1E3B70}"/>
              </a:ext>
            </a:extLst>
          </p:cNvPr>
          <p:cNvSpPr txBox="1">
            <a:spLocks/>
          </p:cNvSpPr>
          <p:nvPr/>
        </p:nvSpPr>
        <p:spPr>
          <a:xfrm>
            <a:off x="1558529" y="1401534"/>
            <a:ext cx="9074941" cy="121647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600"/>
              </a:spcBef>
              <a:buNone/>
            </a:pPr>
            <a:r>
              <a:rPr lang="it-IT" sz="6000" b="0" i="1" u="none" strike="noStrike" baseline="0" err="1">
                <a:solidFill>
                  <a:srgbClr val="0000FF"/>
                </a:solidFill>
                <a:latin typeface="Courier"/>
              </a:rPr>
              <a:t>ls</a:t>
            </a:r>
            <a:r>
              <a:rPr lang="it-IT" sz="6000" b="0" i="1" u="none" strike="noStrike" baseline="0">
                <a:solidFill>
                  <a:srgbClr val="0000FF"/>
                </a:solidFill>
                <a:latin typeface="Courier"/>
              </a:rPr>
              <a:t> </a:t>
            </a:r>
            <a:r>
              <a:rPr lang="it-IT" sz="6000" b="0" i="1" u="none" strike="noStrike" baseline="0">
                <a:solidFill>
                  <a:srgbClr val="FF0000"/>
                </a:solidFill>
                <a:latin typeface="Courier"/>
              </a:rPr>
              <a:t>–l –a </a:t>
            </a:r>
            <a:r>
              <a:rPr lang="it-IT" sz="6000" b="0" i="1" u="none" strike="noStrike" baseline="0">
                <a:solidFill>
                  <a:srgbClr val="00B050"/>
                </a:solidFill>
                <a:latin typeface="Courier"/>
              </a:rPr>
              <a:t>/home/</a:t>
            </a:r>
            <a:r>
              <a:rPr lang="it-IT" sz="6000" b="0" i="1" u="none" strike="noStrike" baseline="0" err="1">
                <a:solidFill>
                  <a:srgbClr val="00B050"/>
                </a:solidFill>
                <a:latin typeface="Courier"/>
              </a:rPr>
              <a:t>kali</a:t>
            </a:r>
            <a:endParaRPr lang="en-US" sz="6000">
              <a:solidFill>
                <a:srgbClr val="00B050"/>
              </a:solidFill>
            </a:endParaRPr>
          </a:p>
        </p:txBody>
      </p:sp>
      <p:sp>
        <p:nvSpPr>
          <p:cNvPr id="3" name="Segnaposto contenuto 1">
            <a:extLst>
              <a:ext uri="{FF2B5EF4-FFF2-40B4-BE49-F238E27FC236}">
                <a16:creationId xmlns:a16="http://schemas.microsoft.com/office/drawing/2014/main" id="{05330E16-4190-DFFA-F772-62830C0364ED}"/>
              </a:ext>
            </a:extLst>
          </p:cNvPr>
          <p:cNvSpPr txBox="1">
            <a:spLocks/>
          </p:cNvSpPr>
          <p:nvPr/>
        </p:nvSpPr>
        <p:spPr>
          <a:xfrm>
            <a:off x="3886556" y="3808409"/>
            <a:ext cx="1878766" cy="87400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600"/>
              </a:spcBef>
              <a:buNone/>
            </a:pPr>
            <a:r>
              <a:rPr lang="en-US" b="1"/>
              <a:t>options</a:t>
            </a:r>
          </a:p>
        </p:txBody>
      </p:sp>
      <p:sp>
        <p:nvSpPr>
          <p:cNvPr id="4" name="Segnaposto contenuto 1">
            <a:extLst>
              <a:ext uri="{FF2B5EF4-FFF2-40B4-BE49-F238E27FC236}">
                <a16:creationId xmlns:a16="http://schemas.microsoft.com/office/drawing/2014/main" id="{22FBB9F1-476F-ABDB-8185-6F91F9EF3BFC}"/>
              </a:ext>
            </a:extLst>
          </p:cNvPr>
          <p:cNvSpPr txBox="1">
            <a:spLocks/>
          </p:cNvSpPr>
          <p:nvPr/>
        </p:nvSpPr>
        <p:spPr>
          <a:xfrm>
            <a:off x="1312084" y="3296780"/>
            <a:ext cx="1878766" cy="87400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600"/>
              </a:spcBef>
              <a:buNone/>
            </a:pPr>
            <a:r>
              <a:rPr lang="en-US" b="1"/>
              <a:t>executable</a:t>
            </a:r>
          </a:p>
        </p:txBody>
      </p:sp>
      <p:sp>
        <p:nvSpPr>
          <p:cNvPr id="5" name="Segnaposto contenuto 1">
            <a:extLst>
              <a:ext uri="{FF2B5EF4-FFF2-40B4-BE49-F238E27FC236}">
                <a16:creationId xmlns:a16="http://schemas.microsoft.com/office/drawing/2014/main" id="{9D9D975A-1953-477C-2EB4-75C96925AA77}"/>
              </a:ext>
            </a:extLst>
          </p:cNvPr>
          <p:cNvSpPr txBox="1">
            <a:spLocks/>
          </p:cNvSpPr>
          <p:nvPr/>
        </p:nvSpPr>
        <p:spPr>
          <a:xfrm>
            <a:off x="6324956" y="4134243"/>
            <a:ext cx="1878766" cy="87400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600"/>
              </a:spcBef>
              <a:buNone/>
            </a:pPr>
            <a:r>
              <a:rPr lang="en-US" b="1"/>
              <a:t>arguments</a:t>
            </a:r>
          </a:p>
        </p:txBody>
      </p:sp>
      <p:cxnSp>
        <p:nvCxnSpPr>
          <p:cNvPr id="6" name="Straight Arrow Connector 5">
            <a:extLst>
              <a:ext uri="{FF2B5EF4-FFF2-40B4-BE49-F238E27FC236}">
                <a16:creationId xmlns:a16="http://schemas.microsoft.com/office/drawing/2014/main" id="{82683DE4-2AB6-C100-CC2E-548D60CBBDA0}"/>
              </a:ext>
            </a:extLst>
          </p:cNvPr>
          <p:cNvCxnSpPr>
            <a:cxnSpLocks/>
          </p:cNvCxnSpPr>
          <p:nvPr/>
        </p:nvCxnSpPr>
        <p:spPr>
          <a:xfrm flipV="1">
            <a:off x="2166256" y="2324100"/>
            <a:ext cx="0" cy="1011142"/>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3C85A2F6-244F-09B2-850E-D6283965A129}"/>
              </a:ext>
            </a:extLst>
          </p:cNvPr>
          <p:cNvCxnSpPr>
            <a:cxnSpLocks/>
          </p:cNvCxnSpPr>
          <p:nvPr/>
        </p:nvCxnSpPr>
        <p:spPr>
          <a:xfrm flipV="1">
            <a:off x="4506685" y="2367642"/>
            <a:ext cx="0" cy="136614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7FCF91C2-8C42-8315-B77D-124CDADA9FD6}"/>
              </a:ext>
            </a:extLst>
          </p:cNvPr>
          <p:cNvCxnSpPr>
            <a:cxnSpLocks/>
          </p:cNvCxnSpPr>
          <p:nvPr/>
        </p:nvCxnSpPr>
        <p:spPr>
          <a:xfrm flipV="1">
            <a:off x="7206342" y="2367642"/>
            <a:ext cx="0" cy="1803143"/>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B3549AB8-40F9-CEB9-B904-49BC3ABD1D36}"/>
              </a:ext>
            </a:extLst>
          </p:cNvPr>
          <p:cNvSpPr txBox="1"/>
          <p:nvPr/>
        </p:nvSpPr>
        <p:spPr>
          <a:xfrm>
            <a:off x="1439719" y="5096741"/>
            <a:ext cx="9651572" cy="523220"/>
          </a:xfrm>
          <a:prstGeom prst="rect">
            <a:avLst/>
          </a:prstGeom>
          <a:noFill/>
        </p:spPr>
        <p:txBody>
          <a:bodyPr wrap="square">
            <a:spAutoFit/>
          </a:bodyPr>
          <a:lstStyle/>
          <a:p>
            <a:r>
              <a:rPr lang="en-US" sz="2800"/>
              <a:t>Different programs support different options and  arguments</a:t>
            </a:r>
            <a:endParaRPr lang="it-IT" sz="2800"/>
          </a:p>
        </p:txBody>
      </p:sp>
    </p:spTree>
    <p:extLst>
      <p:ext uri="{BB962C8B-B14F-4D97-AF65-F5344CB8AC3E}">
        <p14:creationId xmlns:p14="http://schemas.microsoft.com/office/powerpoint/2010/main" val="4816718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0E4F303-4FF6-53FD-7130-E31F1AEDE1AF}"/>
              </a:ext>
            </a:extLst>
          </p:cNvPr>
          <p:cNvSpPr>
            <a:spLocks noGrp="1"/>
          </p:cNvSpPr>
          <p:nvPr>
            <p:ph sz="quarter" idx="11"/>
          </p:nvPr>
        </p:nvSpPr>
        <p:spPr/>
        <p:txBody>
          <a:bodyPr/>
          <a:lstStyle/>
          <a:p>
            <a:r>
              <a:rPr lang="en-US"/>
              <a:t>Getting Help With Commands</a:t>
            </a:r>
            <a:endParaRPr lang="it-IT"/>
          </a:p>
        </p:txBody>
      </p:sp>
      <p:sp>
        <p:nvSpPr>
          <p:cNvPr id="16" name="Segnaposto contenuto 1">
            <a:extLst>
              <a:ext uri="{FF2B5EF4-FFF2-40B4-BE49-F238E27FC236}">
                <a16:creationId xmlns:a16="http://schemas.microsoft.com/office/drawing/2014/main" id="{6D634CB6-113D-3A17-34F4-531BAF1E3B70}"/>
              </a:ext>
            </a:extLst>
          </p:cNvPr>
          <p:cNvSpPr txBox="1">
            <a:spLocks/>
          </p:cNvSpPr>
          <p:nvPr/>
        </p:nvSpPr>
        <p:spPr>
          <a:xfrm>
            <a:off x="693736" y="1351189"/>
            <a:ext cx="10397555" cy="407942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600"/>
              </a:spcBef>
            </a:pPr>
            <a:r>
              <a:rPr lang="en-US"/>
              <a:t>Every GNU program has an associated manual page</a:t>
            </a:r>
          </a:p>
          <a:p>
            <a:pPr>
              <a:spcBef>
                <a:spcPts val="600"/>
              </a:spcBef>
            </a:pPr>
            <a:endParaRPr lang="en-US"/>
          </a:p>
          <a:p>
            <a:pPr>
              <a:spcBef>
                <a:spcPts val="600"/>
              </a:spcBef>
            </a:pPr>
            <a:r>
              <a:rPr lang="en-US"/>
              <a:t>The command </a:t>
            </a:r>
            <a:r>
              <a:rPr lang="en-US" i="1">
                <a:solidFill>
                  <a:srgbClr val="0000FF"/>
                </a:solidFill>
                <a:latin typeface="Courier"/>
              </a:rPr>
              <a:t>man &lt;program-name&gt;</a:t>
            </a:r>
            <a:r>
              <a:rPr lang="en-US"/>
              <a:t> lets us access it</a:t>
            </a:r>
          </a:p>
          <a:p>
            <a:pPr>
              <a:spcBef>
                <a:spcPts val="600"/>
              </a:spcBef>
            </a:pPr>
            <a:endParaRPr lang="en-US"/>
          </a:p>
          <a:p>
            <a:pPr>
              <a:spcBef>
                <a:spcPts val="600"/>
              </a:spcBef>
            </a:pPr>
            <a:r>
              <a:rPr lang="en-US"/>
              <a:t>Navigating a manual page</a:t>
            </a:r>
          </a:p>
          <a:p>
            <a:pPr lvl="1">
              <a:spcBef>
                <a:spcPts val="600"/>
              </a:spcBef>
            </a:pPr>
            <a:r>
              <a:rPr lang="en-US"/>
              <a:t>We can use the navigation keys (e.g. arrow keys) to move around</a:t>
            </a:r>
          </a:p>
          <a:p>
            <a:pPr lvl="1">
              <a:spcBef>
                <a:spcPts val="600"/>
              </a:spcBef>
            </a:pPr>
            <a:r>
              <a:rPr lang="en-US"/>
              <a:t>We can search by hitting /, typing in your query and hitting entry</a:t>
            </a:r>
          </a:p>
          <a:p>
            <a:pPr lvl="1">
              <a:spcBef>
                <a:spcPts val="600"/>
              </a:spcBef>
            </a:pPr>
            <a:r>
              <a:rPr lang="en-US"/>
              <a:t>To navigate multiple hits we can use n for next and </a:t>
            </a:r>
            <a:r>
              <a:rPr lang="en-US" err="1"/>
              <a:t>Shift+n</a:t>
            </a:r>
            <a:r>
              <a:rPr lang="en-US"/>
              <a:t> for previous</a:t>
            </a:r>
          </a:p>
          <a:p>
            <a:pPr lvl="1">
              <a:spcBef>
                <a:spcPts val="600"/>
              </a:spcBef>
            </a:pPr>
            <a:r>
              <a:rPr lang="en-US"/>
              <a:t>Finally, we can exit the manual by hitting q</a:t>
            </a:r>
          </a:p>
          <a:p>
            <a:pPr marL="0" indent="0">
              <a:spcBef>
                <a:spcPts val="600"/>
              </a:spcBef>
              <a:buNone/>
            </a:pPr>
            <a:endParaRPr lang="en-US"/>
          </a:p>
        </p:txBody>
      </p:sp>
    </p:spTree>
    <p:extLst>
      <p:ext uri="{BB962C8B-B14F-4D97-AF65-F5344CB8AC3E}">
        <p14:creationId xmlns:p14="http://schemas.microsoft.com/office/powerpoint/2010/main" val="6798408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0E4F303-4FF6-53FD-7130-E31F1AEDE1AF}"/>
              </a:ext>
            </a:extLst>
          </p:cNvPr>
          <p:cNvSpPr>
            <a:spLocks noGrp="1"/>
          </p:cNvSpPr>
          <p:nvPr>
            <p:ph sz="quarter" idx="11"/>
          </p:nvPr>
        </p:nvSpPr>
        <p:spPr/>
        <p:txBody>
          <a:bodyPr/>
          <a:lstStyle/>
          <a:p>
            <a:r>
              <a:rPr lang="en-US"/>
              <a:t>Navigating command history</a:t>
            </a:r>
            <a:endParaRPr lang="it-IT"/>
          </a:p>
        </p:txBody>
      </p:sp>
      <p:sp>
        <p:nvSpPr>
          <p:cNvPr id="16" name="Segnaposto contenuto 1">
            <a:extLst>
              <a:ext uri="{FF2B5EF4-FFF2-40B4-BE49-F238E27FC236}">
                <a16:creationId xmlns:a16="http://schemas.microsoft.com/office/drawing/2014/main" id="{6D634CB6-113D-3A17-34F4-531BAF1E3B70}"/>
              </a:ext>
            </a:extLst>
          </p:cNvPr>
          <p:cNvSpPr txBox="1">
            <a:spLocks/>
          </p:cNvSpPr>
          <p:nvPr/>
        </p:nvSpPr>
        <p:spPr>
          <a:xfrm>
            <a:off x="693736" y="1351189"/>
            <a:ext cx="10397555" cy="407942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600"/>
              </a:spcBef>
              <a:buNone/>
            </a:pPr>
            <a:r>
              <a:rPr lang="en-US"/>
              <a:t>Retyping entire commands can be cumbersome</a:t>
            </a:r>
          </a:p>
          <a:p>
            <a:pPr marL="0" indent="0">
              <a:spcBef>
                <a:spcPts val="600"/>
              </a:spcBef>
              <a:buNone/>
            </a:pPr>
            <a:endParaRPr lang="en-US"/>
          </a:p>
          <a:p>
            <a:pPr>
              <a:spcBef>
                <a:spcPts val="600"/>
              </a:spcBef>
            </a:pPr>
            <a:r>
              <a:rPr lang="en-US"/>
              <a:t>We can use the </a:t>
            </a:r>
            <a:r>
              <a:rPr lang="en-US" b="1"/>
              <a:t>up</a:t>
            </a:r>
            <a:r>
              <a:rPr lang="en-US"/>
              <a:t> and </a:t>
            </a:r>
            <a:r>
              <a:rPr lang="en-US" b="1"/>
              <a:t>down</a:t>
            </a:r>
            <a:r>
              <a:rPr lang="en-US"/>
              <a:t> keys to recall </a:t>
            </a:r>
            <a:r>
              <a:rPr lang="en-US" b="1"/>
              <a:t>previous</a:t>
            </a:r>
            <a:r>
              <a:rPr lang="en-US"/>
              <a:t> commands</a:t>
            </a:r>
          </a:p>
          <a:p>
            <a:pPr>
              <a:spcBef>
                <a:spcPts val="600"/>
              </a:spcBef>
            </a:pPr>
            <a:endParaRPr lang="en-US"/>
          </a:p>
          <a:p>
            <a:pPr marL="0" indent="0">
              <a:spcBef>
                <a:spcPts val="600"/>
              </a:spcBef>
              <a:buNone/>
            </a:pPr>
            <a:r>
              <a:rPr lang="en-US"/>
              <a:t>Exercise:</a:t>
            </a:r>
          </a:p>
          <a:p>
            <a:pPr marL="0" indent="0">
              <a:spcBef>
                <a:spcPts val="600"/>
              </a:spcBef>
              <a:buNone/>
            </a:pPr>
            <a:endParaRPr lang="en-US"/>
          </a:p>
          <a:p>
            <a:pPr marL="0" indent="0">
              <a:spcBef>
                <a:spcPts val="600"/>
              </a:spcBef>
              <a:buNone/>
            </a:pPr>
            <a:r>
              <a:rPr lang="en-US"/>
              <a:t>Experiment with your command history, search for the </a:t>
            </a:r>
            <a:r>
              <a:rPr lang="en-US" i="1">
                <a:solidFill>
                  <a:srgbClr val="0000FF"/>
                </a:solidFill>
                <a:latin typeface="Courier"/>
              </a:rPr>
              <a:t>echo Hello World command</a:t>
            </a:r>
          </a:p>
        </p:txBody>
      </p:sp>
    </p:spTree>
    <p:extLst>
      <p:ext uri="{BB962C8B-B14F-4D97-AF65-F5344CB8AC3E}">
        <p14:creationId xmlns:p14="http://schemas.microsoft.com/office/powerpoint/2010/main" val="39791588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0E4F303-4FF6-53FD-7130-E31F1AEDE1AF}"/>
              </a:ext>
            </a:extLst>
          </p:cNvPr>
          <p:cNvSpPr>
            <a:spLocks noGrp="1"/>
          </p:cNvSpPr>
          <p:nvPr>
            <p:ph sz="quarter" idx="11"/>
          </p:nvPr>
        </p:nvSpPr>
        <p:spPr/>
        <p:txBody>
          <a:bodyPr/>
          <a:lstStyle/>
          <a:p>
            <a:r>
              <a:rPr lang="en-US"/>
              <a:t>Some Important Things</a:t>
            </a:r>
            <a:endParaRPr lang="it-IT"/>
          </a:p>
        </p:txBody>
      </p:sp>
      <p:sp>
        <p:nvSpPr>
          <p:cNvPr id="16" name="Segnaposto contenuto 1">
            <a:extLst>
              <a:ext uri="{FF2B5EF4-FFF2-40B4-BE49-F238E27FC236}">
                <a16:creationId xmlns:a16="http://schemas.microsoft.com/office/drawing/2014/main" id="{6D634CB6-113D-3A17-34F4-531BAF1E3B70}"/>
              </a:ext>
            </a:extLst>
          </p:cNvPr>
          <p:cNvSpPr txBox="1">
            <a:spLocks/>
          </p:cNvSpPr>
          <p:nvPr/>
        </p:nvSpPr>
        <p:spPr>
          <a:xfrm>
            <a:off x="900565" y="1329417"/>
            <a:ext cx="9424535" cy="234451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spcBef>
                <a:spcPts val="600"/>
              </a:spcBef>
              <a:buNone/>
            </a:pPr>
            <a:r>
              <a:rPr lang="en-US" sz="4000"/>
              <a:t>~ 		= 	My Home Directory</a:t>
            </a:r>
          </a:p>
          <a:p>
            <a:pPr marL="0" indent="0">
              <a:lnSpc>
                <a:spcPct val="150000"/>
              </a:lnSpc>
              <a:spcBef>
                <a:spcPts val="600"/>
              </a:spcBef>
              <a:buNone/>
            </a:pPr>
            <a:r>
              <a:rPr lang="en-US" sz="4000"/>
              <a:t>clear 	= 	Clear the terminal</a:t>
            </a:r>
          </a:p>
          <a:p>
            <a:pPr marL="0" indent="0">
              <a:lnSpc>
                <a:spcPct val="150000"/>
              </a:lnSpc>
              <a:spcBef>
                <a:spcPts val="600"/>
              </a:spcBef>
              <a:buNone/>
            </a:pPr>
            <a:r>
              <a:rPr lang="en-US" sz="4000"/>
              <a:t>echo 	= 	Print something on the screen</a:t>
            </a:r>
          </a:p>
          <a:p>
            <a:pPr marL="0" indent="0">
              <a:lnSpc>
                <a:spcPct val="150000"/>
              </a:lnSpc>
              <a:spcBef>
                <a:spcPts val="600"/>
              </a:spcBef>
              <a:buNone/>
            </a:pPr>
            <a:r>
              <a:rPr lang="en-US" sz="4000"/>
              <a:t>[TAB] 	= 	Auto-complete commands</a:t>
            </a:r>
            <a:endParaRPr lang="en-US" sz="4000" i="1">
              <a:solidFill>
                <a:srgbClr val="0000FF"/>
              </a:solidFill>
              <a:latin typeface="Courier"/>
            </a:endParaRPr>
          </a:p>
        </p:txBody>
      </p:sp>
    </p:spTree>
    <p:extLst>
      <p:ext uri="{BB962C8B-B14F-4D97-AF65-F5344CB8AC3E}">
        <p14:creationId xmlns:p14="http://schemas.microsoft.com/office/powerpoint/2010/main" val="23972793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90B6C2-5FE5-74D3-0739-B1D12FF908D1}"/>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5BAF61C-62FA-65F9-A1C3-1D18266B50D6}"/>
              </a:ext>
            </a:extLst>
          </p:cNvPr>
          <p:cNvSpPr>
            <a:spLocks noGrp="1"/>
          </p:cNvSpPr>
          <p:nvPr>
            <p:ph sz="quarter" idx="11"/>
          </p:nvPr>
        </p:nvSpPr>
        <p:spPr>
          <a:xfrm>
            <a:off x="637169" y="3147215"/>
            <a:ext cx="9779207" cy="556665"/>
          </a:xfrm>
        </p:spPr>
        <p:txBody>
          <a:bodyPr lIns="91440" tIns="45720" rIns="91440" bIns="45720" anchor="t"/>
          <a:lstStyle/>
          <a:p>
            <a:r>
              <a:rPr lang="en-US">
                <a:latin typeface="Arial"/>
                <a:cs typeface="Arial"/>
              </a:rPr>
              <a:t>Linux Filesystem</a:t>
            </a:r>
            <a:endParaRPr lang="en-US" b="0">
              <a:solidFill>
                <a:srgbClr val="000000"/>
              </a:solidFill>
              <a:latin typeface="Arial"/>
              <a:cs typeface="Arial"/>
            </a:endParaRPr>
          </a:p>
          <a:p>
            <a:endParaRPr lang="en-US"/>
          </a:p>
        </p:txBody>
      </p:sp>
      <p:sp>
        <p:nvSpPr>
          <p:cNvPr id="3" name="Content Placeholder 2">
            <a:extLst>
              <a:ext uri="{FF2B5EF4-FFF2-40B4-BE49-F238E27FC236}">
                <a16:creationId xmlns:a16="http://schemas.microsoft.com/office/drawing/2014/main" id="{03AA62EF-6F57-1E42-F66A-358A783D2CFA}"/>
              </a:ext>
            </a:extLst>
          </p:cNvPr>
          <p:cNvSpPr>
            <a:spLocks noGrp="1"/>
          </p:cNvSpPr>
          <p:nvPr>
            <p:ph sz="quarter" idx="12"/>
          </p:nvPr>
        </p:nvSpPr>
        <p:spPr>
          <a:xfrm>
            <a:off x="1206396" y="1782864"/>
            <a:ext cx="9779207" cy="4594349"/>
          </a:xfrm>
        </p:spPr>
        <p:txBody>
          <a:bodyPr lIns="91440" tIns="45720" rIns="91440" bIns="45720" anchor="t"/>
          <a:lstStyle/>
          <a:p>
            <a:pPr marL="0" indent="0">
              <a:buNone/>
            </a:pPr>
            <a:endParaRPr lang="en-US" sz="2400" b="1">
              <a:solidFill>
                <a:schemeClr val="tx1"/>
              </a:solidFill>
            </a:endParaRPr>
          </a:p>
          <a:p>
            <a:pPr marL="0" indent="0">
              <a:buNone/>
            </a:pPr>
            <a:endParaRPr lang="en-US" sz="2000">
              <a:solidFill>
                <a:schemeClr val="tx1"/>
              </a:solidFill>
            </a:endParaRPr>
          </a:p>
          <a:p>
            <a:pPr marL="457200" lvl="1" indent="0">
              <a:buNone/>
            </a:pPr>
            <a:endParaRPr lang="en-US" sz="2000">
              <a:solidFill>
                <a:schemeClr val="tx1"/>
              </a:solidFill>
            </a:endParaRPr>
          </a:p>
          <a:p>
            <a:pPr lvl="1"/>
            <a:endParaRPr lang="en-US" sz="2000">
              <a:solidFill>
                <a:schemeClr val="tx1"/>
              </a:solidFill>
            </a:endParaRPr>
          </a:p>
        </p:txBody>
      </p:sp>
    </p:spTree>
    <p:extLst>
      <p:ext uri="{BB962C8B-B14F-4D97-AF65-F5344CB8AC3E}">
        <p14:creationId xmlns:p14="http://schemas.microsoft.com/office/powerpoint/2010/main" val="9847749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0E4F303-4FF6-53FD-7130-E31F1AEDE1AF}"/>
              </a:ext>
            </a:extLst>
          </p:cNvPr>
          <p:cNvSpPr>
            <a:spLocks noGrp="1"/>
          </p:cNvSpPr>
          <p:nvPr>
            <p:ph sz="quarter" idx="11"/>
          </p:nvPr>
        </p:nvSpPr>
        <p:spPr/>
        <p:txBody>
          <a:bodyPr/>
          <a:lstStyle/>
          <a:p>
            <a:r>
              <a:rPr lang="en-US"/>
              <a:t>Linux Filesystem</a:t>
            </a:r>
            <a:endParaRPr lang="it-IT"/>
          </a:p>
        </p:txBody>
      </p:sp>
      <p:sp>
        <p:nvSpPr>
          <p:cNvPr id="16" name="Segnaposto contenuto 1">
            <a:extLst>
              <a:ext uri="{FF2B5EF4-FFF2-40B4-BE49-F238E27FC236}">
                <a16:creationId xmlns:a16="http://schemas.microsoft.com/office/drawing/2014/main" id="{6D634CB6-113D-3A17-34F4-531BAF1E3B70}"/>
              </a:ext>
            </a:extLst>
          </p:cNvPr>
          <p:cNvSpPr txBox="1">
            <a:spLocks/>
          </p:cNvSpPr>
          <p:nvPr/>
        </p:nvSpPr>
        <p:spPr>
          <a:xfrm>
            <a:off x="629447" y="1280431"/>
            <a:ext cx="11144479" cy="401546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600"/>
              </a:spcBef>
              <a:buNone/>
            </a:pPr>
            <a:r>
              <a:rPr lang="en-US" i="1">
                <a:solidFill>
                  <a:srgbClr val="0000FF"/>
                </a:solidFill>
                <a:latin typeface="Courier"/>
              </a:rPr>
              <a:t>cd – </a:t>
            </a:r>
            <a:r>
              <a:rPr lang="en-US"/>
              <a:t>change directory</a:t>
            </a:r>
          </a:p>
          <a:p>
            <a:pPr marL="0" indent="0">
              <a:lnSpc>
                <a:spcPct val="100000"/>
              </a:lnSpc>
              <a:spcBef>
                <a:spcPts val="600"/>
              </a:spcBef>
              <a:buNone/>
            </a:pPr>
            <a:r>
              <a:rPr lang="en-US" i="1" err="1">
                <a:solidFill>
                  <a:srgbClr val="0000FF"/>
                </a:solidFill>
                <a:latin typeface="Courier"/>
              </a:rPr>
              <a:t>pwd</a:t>
            </a:r>
            <a:r>
              <a:rPr lang="en-US" i="1">
                <a:solidFill>
                  <a:srgbClr val="0000FF"/>
                </a:solidFill>
                <a:latin typeface="Courier"/>
              </a:rPr>
              <a:t> - </a:t>
            </a:r>
            <a:r>
              <a:rPr lang="en-US"/>
              <a:t>print name of current/working directory</a:t>
            </a:r>
          </a:p>
          <a:p>
            <a:pPr marL="0" indent="0">
              <a:lnSpc>
                <a:spcPct val="100000"/>
              </a:lnSpc>
              <a:spcBef>
                <a:spcPts val="600"/>
              </a:spcBef>
              <a:buNone/>
            </a:pPr>
            <a:r>
              <a:rPr lang="en-US" i="1">
                <a:solidFill>
                  <a:srgbClr val="0000FF"/>
                </a:solidFill>
                <a:latin typeface="Courier"/>
              </a:rPr>
              <a:t>ls - </a:t>
            </a:r>
            <a:r>
              <a:rPr lang="en-US"/>
              <a:t>list directory contents</a:t>
            </a:r>
          </a:p>
          <a:p>
            <a:pPr marL="0" indent="0">
              <a:lnSpc>
                <a:spcPct val="100000"/>
              </a:lnSpc>
              <a:spcBef>
                <a:spcPts val="600"/>
              </a:spcBef>
              <a:buNone/>
            </a:pPr>
            <a:r>
              <a:rPr lang="en-US" i="1">
                <a:solidFill>
                  <a:srgbClr val="0000FF"/>
                </a:solidFill>
                <a:latin typeface="Courier"/>
              </a:rPr>
              <a:t>touch &lt;path&gt; - </a:t>
            </a:r>
            <a:r>
              <a:rPr lang="en-US"/>
              <a:t>will create an empty file &lt;path&gt;</a:t>
            </a:r>
          </a:p>
          <a:p>
            <a:pPr marL="0" indent="0">
              <a:lnSpc>
                <a:spcPct val="100000"/>
              </a:lnSpc>
              <a:spcBef>
                <a:spcPts val="600"/>
              </a:spcBef>
              <a:buNone/>
            </a:pPr>
            <a:r>
              <a:rPr lang="en-US" i="1">
                <a:solidFill>
                  <a:srgbClr val="0000FF"/>
                </a:solidFill>
                <a:latin typeface="Courier"/>
              </a:rPr>
              <a:t>nano</a:t>
            </a:r>
            <a:r>
              <a:rPr lang="en-US"/>
              <a:t> </a:t>
            </a:r>
            <a:r>
              <a:rPr lang="en-US" i="1">
                <a:solidFill>
                  <a:srgbClr val="0000FF"/>
                </a:solidFill>
                <a:latin typeface="Courier"/>
              </a:rPr>
              <a:t>&lt;path&gt; - </a:t>
            </a:r>
            <a:r>
              <a:rPr lang="en-US"/>
              <a:t> is a user-friendly terminal-based text editor</a:t>
            </a:r>
          </a:p>
          <a:p>
            <a:pPr marL="0" indent="0">
              <a:lnSpc>
                <a:spcPct val="100000"/>
              </a:lnSpc>
              <a:spcBef>
                <a:spcPts val="600"/>
              </a:spcBef>
              <a:buNone/>
            </a:pPr>
            <a:r>
              <a:rPr lang="en-US" i="1" err="1">
                <a:solidFill>
                  <a:srgbClr val="0000FF"/>
                </a:solidFill>
                <a:latin typeface="Courier"/>
              </a:rPr>
              <a:t>mkdir</a:t>
            </a:r>
            <a:r>
              <a:rPr lang="en-US" i="1">
                <a:solidFill>
                  <a:srgbClr val="0000FF"/>
                </a:solidFill>
                <a:latin typeface="Courier"/>
              </a:rPr>
              <a:t> &lt;path&gt; - </a:t>
            </a:r>
            <a:r>
              <a:rPr lang="en-US"/>
              <a:t>creates new empty folder &lt;path&gt;</a:t>
            </a:r>
          </a:p>
          <a:p>
            <a:pPr marL="0" indent="0">
              <a:spcBef>
                <a:spcPts val="600"/>
              </a:spcBef>
              <a:buNone/>
            </a:pPr>
            <a:r>
              <a:rPr lang="en-US" i="1">
                <a:solidFill>
                  <a:srgbClr val="0000FF"/>
                </a:solidFill>
                <a:latin typeface="Courier"/>
              </a:rPr>
              <a:t>cat &lt;path&gt; - </a:t>
            </a:r>
            <a:r>
              <a:rPr lang="en-US"/>
              <a:t>prints entire to the standard output, bad for large files</a:t>
            </a:r>
          </a:p>
          <a:p>
            <a:pPr marL="0" indent="0">
              <a:spcBef>
                <a:spcPts val="600"/>
              </a:spcBef>
              <a:buNone/>
            </a:pPr>
            <a:r>
              <a:rPr lang="en-US" i="1">
                <a:solidFill>
                  <a:srgbClr val="0000FF"/>
                </a:solidFill>
                <a:latin typeface="Courier"/>
              </a:rPr>
              <a:t>less &lt;path&gt; - </a:t>
            </a:r>
            <a:r>
              <a:rPr lang="en-US"/>
              <a:t>prints a single screen's worth, then pauses</a:t>
            </a:r>
          </a:p>
        </p:txBody>
      </p:sp>
    </p:spTree>
    <p:extLst>
      <p:ext uri="{BB962C8B-B14F-4D97-AF65-F5344CB8AC3E}">
        <p14:creationId xmlns:p14="http://schemas.microsoft.com/office/powerpoint/2010/main" val="24247275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0E4F303-4FF6-53FD-7130-E31F1AEDE1AF}"/>
              </a:ext>
            </a:extLst>
          </p:cNvPr>
          <p:cNvSpPr>
            <a:spLocks noGrp="1"/>
          </p:cNvSpPr>
          <p:nvPr>
            <p:ph sz="quarter" idx="11"/>
          </p:nvPr>
        </p:nvSpPr>
        <p:spPr/>
        <p:txBody>
          <a:bodyPr/>
          <a:lstStyle/>
          <a:p>
            <a:r>
              <a:rPr lang="en-US"/>
              <a:t>Filesystem Exercises</a:t>
            </a:r>
            <a:endParaRPr lang="it-IT"/>
          </a:p>
        </p:txBody>
      </p:sp>
      <p:sp>
        <p:nvSpPr>
          <p:cNvPr id="16" name="Segnaposto contenuto 1">
            <a:extLst>
              <a:ext uri="{FF2B5EF4-FFF2-40B4-BE49-F238E27FC236}">
                <a16:creationId xmlns:a16="http://schemas.microsoft.com/office/drawing/2014/main" id="{6D634CB6-113D-3A17-34F4-531BAF1E3B70}"/>
              </a:ext>
            </a:extLst>
          </p:cNvPr>
          <p:cNvSpPr txBox="1">
            <a:spLocks/>
          </p:cNvSpPr>
          <p:nvPr/>
        </p:nvSpPr>
        <p:spPr>
          <a:xfrm>
            <a:off x="742722" y="1181780"/>
            <a:ext cx="10397555" cy="401546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lnSpc>
                <a:spcPct val="100000"/>
              </a:lnSpc>
              <a:spcBef>
                <a:spcPts val="600"/>
              </a:spcBef>
              <a:buFont typeface="+mj-lt"/>
              <a:buAutoNum type="arabicPeriod"/>
            </a:pPr>
            <a:r>
              <a:rPr lang="en-US"/>
              <a:t>Create a folder named </a:t>
            </a:r>
            <a:r>
              <a:rPr lang="en-US" i="1">
                <a:solidFill>
                  <a:srgbClr val="0000FF"/>
                </a:solidFill>
                <a:latin typeface="Courier"/>
              </a:rPr>
              <a:t>scripts</a:t>
            </a:r>
            <a:r>
              <a:rPr lang="en-US"/>
              <a:t> inside your home folder</a:t>
            </a:r>
          </a:p>
          <a:p>
            <a:pPr marL="514350" indent="-514350">
              <a:lnSpc>
                <a:spcPct val="100000"/>
              </a:lnSpc>
              <a:spcBef>
                <a:spcPts val="600"/>
              </a:spcBef>
              <a:buFont typeface="+mj-lt"/>
              <a:buAutoNum type="arabicPeriod"/>
            </a:pPr>
            <a:r>
              <a:rPr lang="en-US"/>
              <a:t>Create a file named </a:t>
            </a:r>
            <a:r>
              <a:rPr lang="en-US" i="1">
                <a:solidFill>
                  <a:srgbClr val="0000FF"/>
                </a:solidFill>
                <a:latin typeface="Courier"/>
              </a:rPr>
              <a:t>hello.sh </a:t>
            </a:r>
            <a:r>
              <a:rPr lang="en-US"/>
              <a:t>inside the </a:t>
            </a:r>
            <a:r>
              <a:rPr lang="en-US" i="1">
                <a:solidFill>
                  <a:srgbClr val="0000FF"/>
                </a:solidFill>
                <a:latin typeface="Courier"/>
              </a:rPr>
              <a:t>scripts</a:t>
            </a:r>
            <a:r>
              <a:rPr lang="en-US"/>
              <a:t> folder</a:t>
            </a:r>
          </a:p>
          <a:p>
            <a:pPr marL="514350" indent="-514350">
              <a:lnSpc>
                <a:spcPct val="100000"/>
              </a:lnSpc>
              <a:spcBef>
                <a:spcPts val="600"/>
              </a:spcBef>
              <a:buFont typeface="+mj-lt"/>
              <a:buAutoNum type="arabicPeriod"/>
            </a:pPr>
            <a:r>
              <a:rPr lang="en-US"/>
              <a:t>Edit it using a text editor so that it contains the following two lines:</a:t>
            </a:r>
          </a:p>
          <a:p>
            <a:pPr marL="514350" indent="-514350">
              <a:lnSpc>
                <a:spcPct val="100000"/>
              </a:lnSpc>
              <a:spcBef>
                <a:spcPts val="600"/>
              </a:spcBef>
              <a:buFont typeface="+mj-lt"/>
              <a:buAutoNum type="arabicPeriod"/>
            </a:pPr>
            <a:endParaRPr lang="en-US"/>
          </a:p>
          <a:p>
            <a:pPr marL="3603625" indent="0">
              <a:buNone/>
            </a:pPr>
            <a:r>
              <a:rPr lang="it-IT" sz="3600" b="0" i="0" u="none" strike="noStrike" baseline="0">
                <a:latin typeface="Courier"/>
              </a:rPr>
              <a:t>#!/bin/bash</a:t>
            </a:r>
          </a:p>
          <a:p>
            <a:pPr marL="3603625" indent="0">
              <a:buNone/>
            </a:pPr>
            <a:r>
              <a:rPr lang="it-IT" sz="3600" b="0" i="0" u="none" strike="noStrike" baseline="0" err="1">
                <a:latin typeface="Courier"/>
              </a:rPr>
              <a:t>echo</a:t>
            </a:r>
            <a:r>
              <a:rPr lang="it-IT" sz="3600" b="0" i="0" u="none" strike="noStrike" baseline="0">
                <a:latin typeface="Courier"/>
              </a:rPr>
              <a:t> "Hello world!"</a:t>
            </a:r>
          </a:p>
          <a:p>
            <a:pPr marL="3603625" indent="0">
              <a:buNone/>
            </a:pPr>
            <a:endParaRPr lang="en-US" sz="3600"/>
          </a:p>
          <a:p>
            <a:pPr marL="514350" indent="-514350">
              <a:lnSpc>
                <a:spcPct val="100000"/>
              </a:lnSpc>
              <a:spcBef>
                <a:spcPts val="600"/>
              </a:spcBef>
              <a:buFont typeface="+mj-lt"/>
              <a:buAutoNum type="arabicPeriod"/>
            </a:pPr>
            <a:r>
              <a:rPr lang="en-US"/>
              <a:t>Print </a:t>
            </a:r>
            <a:r>
              <a:rPr lang="en-US" i="1" err="1">
                <a:solidFill>
                  <a:srgbClr val="0000FF"/>
                </a:solidFill>
                <a:latin typeface="Courier"/>
              </a:rPr>
              <a:t>hello.sh</a:t>
            </a:r>
            <a:r>
              <a:rPr lang="en-US" err="1"/>
              <a:t>'s</a:t>
            </a:r>
            <a:r>
              <a:rPr lang="en-US"/>
              <a:t> contents to the standard output</a:t>
            </a:r>
          </a:p>
          <a:p>
            <a:pPr marL="0" indent="0">
              <a:spcBef>
                <a:spcPts val="600"/>
              </a:spcBef>
              <a:buNone/>
            </a:pPr>
            <a:endParaRPr lang="en-US" i="1">
              <a:solidFill>
                <a:srgbClr val="0000FF"/>
              </a:solidFill>
              <a:latin typeface="Courier"/>
            </a:endParaRPr>
          </a:p>
        </p:txBody>
      </p:sp>
    </p:spTree>
    <p:extLst>
      <p:ext uri="{BB962C8B-B14F-4D97-AF65-F5344CB8AC3E}">
        <p14:creationId xmlns:p14="http://schemas.microsoft.com/office/powerpoint/2010/main" val="38130744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0E4F303-4FF6-53FD-7130-E31F1AEDE1AF}"/>
              </a:ext>
            </a:extLst>
          </p:cNvPr>
          <p:cNvSpPr>
            <a:spLocks noGrp="1"/>
          </p:cNvSpPr>
          <p:nvPr>
            <p:ph sz="quarter" idx="11"/>
          </p:nvPr>
        </p:nvSpPr>
        <p:spPr/>
        <p:txBody>
          <a:bodyPr/>
          <a:lstStyle/>
          <a:p>
            <a:r>
              <a:rPr lang="en-US"/>
              <a:t>File Permissions</a:t>
            </a:r>
            <a:endParaRPr lang="it-IT"/>
          </a:p>
        </p:txBody>
      </p:sp>
      <p:sp>
        <p:nvSpPr>
          <p:cNvPr id="16" name="Segnaposto contenuto 1">
            <a:extLst>
              <a:ext uri="{FF2B5EF4-FFF2-40B4-BE49-F238E27FC236}">
                <a16:creationId xmlns:a16="http://schemas.microsoft.com/office/drawing/2014/main" id="{6D634CB6-113D-3A17-34F4-531BAF1E3B70}"/>
              </a:ext>
            </a:extLst>
          </p:cNvPr>
          <p:cNvSpPr txBox="1">
            <a:spLocks/>
          </p:cNvSpPr>
          <p:nvPr/>
        </p:nvSpPr>
        <p:spPr>
          <a:xfrm>
            <a:off x="1133537" y="1181780"/>
            <a:ext cx="10397555" cy="66879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600"/>
              </a:spcBef>
              <a:buNone/>
            </a:pPr>
            <a:r>
              <a:rPr lang="en-US"/>
              <a:t>Unix has built-in file security. Every file has these permissions</a:t>
            </a:r>
            <a:endParaRPr lang="en-US" i="1">
              <a:solidFill>
                <a:srgbClr val="0000FF"/>
              </a:solidFill>
              <a:latin typeface="Courier"/>
            </a:endParaRPr>
          </a:p>
        </p:txBody>
      </p:sp>
      <p:pic>
        <p:nvPicPr>
          <p:cNvPr id="4" name="Picture 3">
            <a:extLst>
              <a:ext uri="{FF2B5EF4-FFF2-40B4-BE49-F238E27FC236}">
                <a16:creationId xmlns:a16="http://schemas.microsoft.com/office/drawing/2014/main" id="{247D8C58-4C96-41C7-8FAB-B599F5F298A6}"/>
              </a:ext>
            </a:extLst>
          </p:cNvPr>
          <p:cNvPicPr>
            <a:picLocks noChangeAspect="1"/>
          </p:cNvPicPr>
          <p:nvPr/>
        </p:nvPicPr>
        <p:blipFill>
          <a:blip r:embed="rId3"/>
          <a:stretch>
            <a:fillRect/>
          </a:stretch>
        </p:blipFill>
        <p:spPr>
          <a:xfrm>
            <a:off x="1828423" y="2064017"/>
            <a:ext cx="7478862" cy="2124811"/>
          </a:xfrm>
          <a:prstGeom prst="rect">
            <a:avLst/>
          </a:prstGeom>
        </p:spPr>
      </p:pic>
      <p:sp>
        <p:nvSpPr>
          <p:cNvPr id="8" name="TextBox 7">
            <a:extLst>
              <a:ext uri="{FF2B5EF4-FFF2-40B4-BE49-F238E27FC236}">
                <a16:creationId xmlns:a16="http://schemas.microsoft.com/office/drawing/2014/main" id="{948D31FF-4C78-E0BF-E1C6-B847D0E29E25}"/>
              </a:ext>
            </a:extLst>
          </p:cNvPr>
          <p:cNvSpPr txBox="1"/>
          <p:nvPr/>
        </p:nvSpPr>
        <p:spPr>
          <a:xfrm>
            <a:off x="1730828" y="4648590"/>
            <a:ext cx="8441871" cy="523220"/>
          </a:xfrm>
          <a:prstGeom prst="rect">
            <a:avLst/>
          </a:prstGeom>
          <a:noFill/>
        </p:spPr>
        <p:txBody>
          <a:bodyPr wrap="square">
            <a:spAutoFit/>
          </a:bodyPr>
          <a:lstStyle/>
          <a:p>
            <a:pPr>
              <a:spcBef>
                <a:spcPts val="600"/>
              </a:spcBef>
            </a:pPr>
            <a:r>
              <a:rPr lang="en-US" sz="2800"/>
              <a:t>We can list the permissions of a given file using </a:t>
            </a:r>
            <a:r>
              <a:rPr lang="en-US" sz="2800" i="1">
                <a:solidFill>
                  <a:srgbClr val="0000FF"/>
                </a:solidFill>
                <a:latin typeface="Courier"/>
              </a:rPr>
              <a:t>ls -l</a:t>
            </a:r>
            <a:endParaRPr lang="it-IT" sz="2800" i="1">
              <a:solidFill>
                <a:srgbClr val="0000FF"/>
              </a:solidFill>
              <a:latin typeface="Courier"/>
            </a:endParaRPr>
          </a:p>
        </p:txBody>
      </p:sp>
    </p:spTree>
    <p:extLst>
      <p:ext uri="{BB962C8B-B14F-4D97-AF65-F5344CB8AC3E}">
        <p14:creationId xmlns:p14="http://schemas.microsoft.com/office/powerpoint/2010/main" val="26295600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0E4F303-4FF6-53FD-7130-E31F1AEDE1AF}"/>
              </a:ext>
            </a:extLst>
          </p:cNvPr>
          <p:cNvSpPr>
            <a:spLocks noGrp="1"/>
          </p:cNvSpPr>
          <p:nvPr>
            <p:ph sz="quarter" idx="11"/>
          </p:nvPr>
        </p:nvSpPr>
        <p:spPr/>
        <p:txBody>
          <a:bodyPr/>
          <a:lstStyle/>
          <a:p>
            <a:r>
              <a:rPr lang="en-US"/>
              <a:t>File Permissions</a:t>
            </a:r>
            <a:endParaRPr lang="it-IT"/>
          </a:p>
        </p:txBody>
      </p:sp>
      <p:sp>
        <p:nvSpPr>
          <p:cNvPr id="16" name="Segnaposto contenuto 1">
            <a:extLst>
              <a:ext uri="{FF2B5EF4-FFF2-40B4-BE49-F238E27FC236}">
                <a16:creationId xmlns:a16="http://schemas.microsoft.com/office/drawing/2014/main" id="{6D634CB6-113D-3A17-34F4-531BAF1E3B70}"/>
              </a:ext>
            </a:extLst>
          </p:cNvPr>
          <p:cNvSpPr txBox="1">
            <a:spLocks/>
          </p:cNvSpPr>
          <p:nvPr/>
        </p:nvSpPr>
        <p:spPr>
          <a:xfrm>
            <a:off x="754771" y="1254443"/>
            <a:ext cx="10397555" cy="66879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600"/>
              </a:spcBef>
              <a:buNone/>
            </a:pPr>
            <a:r>
              <a:rPr lang="en-US" i="1" err="1">
                <a:solidFill>
                  <a:srgbClr val="0000FF"/>
                </a:solidFill>
                <a:latin typeface="Courier"/>
              </a:rPr>
              <a:t>chmod</a:t>
            </a:r>
            <a:r>
              <a:rPr lang="en-US" i="1">
                <a:solidFill>
                  <a:srgbClr val="0000FF"/>
                </a:solidFill>
                <a:latin typeface="Courier"/>
              </a:rPr>
              <a:t> &lt;opt&gt; &lt;perm&gt; &lt;p1&gt; … &lt;</a:t>
            </a:r>
            <a:r>
              <a:rPr lang="en-US" i="1" err="1">
                <a:solidFill>
                  <a:srgbClr val="0000FF"/>
                </a:solidFill>
                <a:latin typeface="Courier"/>
              </a:rPr>
              <a:t>pn</a:t>
            </a:r>
            <a:r>
              <a:rPr lang="en-US" i="1">
                <a:solidFill>
                  <a:srgbClr val="0000FF"/>
                </a:solidFill>
                <a:latin typeface="Courier"/>
              </a:rPr>
              <a:t>&gt; - </a:t>
            </a:r>
            <a:r>
              <a:rPr lang="it-IT" err="1"/>
              <a:t>changes</a:t>
            </a:r>
            <a:r>
              <a:rPr lang="it-IT"/>
              <a:t> </a:t>
            </a:r>
            <a:r>
              <a:rPr lang="it-IT" err="1"/>
              <a:t>permissions</a:t>
            </a:r>
            <a:endParaRPr lang="en-US"/>
          </a:p>
        </p:txBody>
      </p:sp>
      <p:sp>
        <p:nvSpPr>
          <p:cNvPr id="8" name="TextBox 7">
            <a:extLst>
              <a:ext uri="{FF2B5EF4-FFF2-40B4-BE49-F238E27FC236}">
                <a16:creationId xmlns:a16="http://schemas.microsoft.com/office/drawing/2014/main" id="{948D31FF-4C78-E0BF-E1C6-B847D0E29E25}"/>
              </a:ext>
            </a:extLst>
          </p:cNvPr>
          <p:cNvSpPr txBox="1"/>
          <p:nvPr/>
        </p:nvSpPr>
        <p:spPr>
          <a:xfrm>
            <a:off x="798314" y="2064127"/>
            <a:ext cx="10519172" cy="3539430"/>
          </a:xfrm>
          <a:prstGeom prst="rect">
            <a:avLst/>
          </a:prstGeom>
          <a:noFill/>
        </p:spPr>
        <p:txBody>
          <a:bodyPr wrap="square">
            <a:spAutoFit/>
          </a:bodyPr>
          <a:lstStyle/>
          <a:p>
            <a:pPr algn="l"/>
            <a:r>
              <a:rPr lang="en-US" sz="2800" i="1">
                <a:solidFill>
                  <a:srgbClr val="0000FF"/>
                </a:solidFill>
                <a:latin typeface="Courier"/>
              </a:rPr>
              <a:t>perm</a:t>
            </a:r>
            <a:r>
              <a:rPr lang="en-US" sz="2800"/>
              <a:t> is the permissions string. It is highly flexible</a:t>
            </a:r>
          </a:p>
          <a:p>
            <a:pPr algn="l"/>
            <a:endParaRPr lang="en-US" sz="2800"/>
          </a:p>
          <a:p>
            <a:pPr algn="ctr"/>
            <a:r>
              <a:rPr lang="it-IT" sz="2800" err="1"/>
              <a:t>Example</a:t>
            </a:r>
            <a:r>
              <a:rPr lang="it-IT" sz="2800"/>
              <a:t>:  </a:t>
            </a:r>
          </a:p>
          <a:p>
            <a:pPr marL="457200" indent="-457200" algn="l">
              <a:buFont typeface="Arial" panose="020B0604020202020204" pitchFamily="34" charset="0"/>
              <a:buChar char="•"/>
            </a:pPr>
            <a:r>
              <a:rPr lang="it-IT" sz="2800" i="1" err="1">
                <a:solidFill>
                  <a:srgbClr val="0000FF"/>
                </a:solidFill>
                <a:latin typeface="Courier"/>
              </a:rPr>
              <a:t>chmod</a:t>
            </a:r>
            <a:r>
              <a:rPr lang="it-IT" sz="2800" i="1">
                <a:solidFill>
                  <a:srgbClr val="0000FF"/>
                </a:solidFill>
                <a:latin typeface="Courier"/>
              </a:rPr>
              <a:t> u=</a:t>
            </a:r>
            <a:r>
              <a:rPr lang="it-IT" sz="2800" i="1" err="1">
                <a:solidFill>
                  <a:srgbClr val="0000FF"/>
                </a:solidFill>
                <a:latin typeface="Courier"/>
              </a:rPr>
              <a:t>rwx,g</a:t>
            </a:r>
            <a:r>
              <a:rPr lang="it-IT" sz="2800" i="1">
                <a:solidFill>
                  <a:srgbClr val="0000FF"/>
                </a:solidFill>
                <a:latin typeface="Courier"/>
              </a:rPr>
              <a:t>=</a:t>
            </a:r>
            <a:r>
              <a:rPr lang="it-IT" sz="2800" i="1" err="1">
                <a:solidFill>
                  <a:srgbClr val="0000FF"/>
                </a:solidFill>
                <a:latin typeface="Courier"/>
              </a:rPr>
              <a:t>rx,o</a:t>
            </a:r>
            <a:r>
              <a:rPr lang="it-IT" sz="2800" i="1">
                <a:solidFill>
                  <a:srgbClr val="0000FF"/>
                </a:solidFill>
                <a:latin typeface="Courier"/>
              </a:rPr>
              <a:t>= hello.sh </a:t>
            </a:r>
            <a:r>
              <a:rPr lang="it-IT" sz="2800" err="1"/>
              <a:t>gives</a:t>
            </a:r>
            <a:r>
              <a:rPr lang="it-IT" sz="2800"/>
              <a:t>, on file hello.sh, </a:t>
            </a:r>
            <a:r>
              <a:rPr lang="it-IT" sz="2800" err="1"/>
              <a:t>all</a:t>
            </a:r>
            <a:r>
              <a:rPr lang="it-IT" sz="2800"/>
              <a:t> </a:t>
            </a:r>
            <a:r>
              <a:rPr lang="en-US" sz="2800"/>
              <a:t>permissions to owner, read and execute permissions to group and none to others</a:t>
            </a:r>
          </a:p>
          <a:p>
            <a:pPr marL="457200" indent="-457200" algn="l">
              <a:buFont typeface="Arial" panose="020B0604020202020204" pitchFamily="34" charset="0"/>
              <a:buChar char="•"/>
            </a:pPr>
            <a:r>
              <a:rPr lang="en-US" sz="2800" i="1" err="1">
                <a:solidFill>
                  <a:srgbClr val="0000FF"/>
                </a:solidFill>
                <a:latin typeface="Courier"/>
              </a:rPr>
              <a:t>chmod</a:t>
            </a:r>
            <a:r>
              <a:rPr lang="en-US" sz="2800" i="1">
                <a:solidFill>
                  <a:srgbClr val="0000FF"/>
                </a:solidFill>
                <a:latin typeface="Courier"/>
              </a:rPr>
              <a:t> +x hello.sh </a:t>
            </a:r>
            <a:r>
              <a:rPr lang="en-US" sz="2800"/>
              <a:t>gives execute permission to everyone</a:t>
            </a:r>
          </a:p>
          <a:p>
            <a:pPr marL="457200" indent="-457200" algn="l">
              <a:buFont typeface="Arial" panose="020B0604020202020204" pitchFamily="34" charset="0"/>
              <a:buChar char="•"/>
            </a:pPr>
            <a:r>
              <a:rPr lang="en-US" sz="2800" i="1" err="1">
                <a:solidFill>
                  <a:srgbClr val="0000FF"/>
                </a:solidFill>
                <a:latin typeface="Courier"/>
              </a:rPr>
              <a:t>chmod</a:t>
            </a:r>
            <a:r>
              <a:rPr lang="en-US" sz="2800" i="1">
                <a:solidFill>
                  <a:srgbClr val="0000FF"/>
                </a:solidFill>
                <a:latin typeface="Courier"/>
              </a:rPr>
              <a:t> -x hello.sh </a:t>
            </a:r>
            <a:r>
              <a:rPr lang="en-US" sz="2800"/>
              <a:t>removes execute permission for everyone</a:t>
            </a:r>
            <a:endParaRPr lang="it-IT" sz="2800"/>
          </a:p>
        </p:txBody>
      </p:sp>
    </p:spTree>
    <p:extLst>
      <p:ext uri="{BB962C8B-B14F-4D97-AF65-F5344CB8AC3E}">
        <p14:creationId xmlns:p14="http://schemas.microsoft.com/office/powerpoint/2010/main" val="23914240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0ADC782-AD57-B7C7-8516-91292E37ACE8}"/>
              </a:ext>
            </a:extLst>
          </p:cNvPr>
          <p:cNvSpPr>
            <a:spLocks noGrp="1"/>
          </p:cNvSpPr>
          <p:nvPr>
            <p:ph sz="quarter" idx="11"/>
          </p:nvPr>
        </p:nvSpPr>
        <p:spPr/>
        <p:txBody>
          <a:bodyPr/>
          <a:lstStyle/>
          <a:p>
            <a:r>
              <a:rPr lang="en-US"/>
              <a:t>Outline</a:t>
            </a:r>
          </a:p>
        </p:txBody>
      </p:sp>
      <p:sp>
        <p:nvSpPr>
          <p:cNvPr id="3" name="Content Placeholder 2">
            <a:extLst>
              <a:ext uri="{FF2B5EF4-FFF2-40B4-BE49-F238E27FC236}">
                <a16:creationId xmlns:a16="http://schemas.microsoft.com/office/drawing/2014/main" id="{9A426D93-A24C-A240-71D4-02E8682555FD}"/>
              </a:ext>
            </a:extLst>
          </p:cNvPr>
          <p:cNvSpPr>
            <a:spLocks noGrp="1"/>
          </p:cNvSpPr>
          <p:nvPr>
            <p:ph sz="quarter" idx="12"/>
          </p:nvPr>
        </p:nvSpPr>
        <p:spPr>
          <a:xfrm>
            <a:off x="1206396" y="1782864"/>
            <a:ext cx="9779207" cy="4594349"/>
          </a:xfrm>
        </p:spPr>
        <p:txBody>
          <a:bodyPr lIns="91440" tIns="45720" rIns="91440" bIns="45720" anchor="t"/>
          <a:lstStyle/>
          <a:p>
            <a:pPr marL="457200" indent="-457200">
              <a:buFont typeface="Calibri Light" panose="020F0302020204030204"/>
              <a:buAutoNum type="arabicPeriod"/>
            </a:pPr>
            <a:r>
              <a:rPr lang="en-US" sz="2400" b="1">
                <a:latin typeface="Arial"/>
                <a:cs typeface="Arial"/>
              </a:rPr>
              <a:t>Introduction to Unix-based OS</a:t>
            </a:r>
            <a:endParaRPr lang="en-US">
              <a:latin typeface="Arial"/>
              <a:cs typeface="Arial"/>
            </a:endParaRPr>
          </a:p>
          <a:p>
            <a:pPr lvl="1"/>
            <a:r>
              <a:rPr lang="en-US" sz="2000">
                <a:solidFill>
                  <a:schemeClr val="tx1"/>
                </a:solidFill>
              </a:rPr>
              <a:t>What is Linux</a:t>
            </a:r>
          </a:p>
          <a:p>
            <a:pPr lvl="1"/>
            <a:r>
              <a:rPr lang="en-US" sz="2000">
                <a:solidFill>
                  <a:schemeClr val="tx1"/>
                </a:solidFill>
              </a:rPr>
              <a:t>How to interact with the OS</a:t>
            </a:r>
          </a:p>
          <a:p>
            <a:pPr marL="0" indent="0">
              <a:buNone/>
            </a:pPr>
            <a:endParaRPr lang="en-US"/>
          </a:p>
          <a:p>
            <a:pPr marL="457200" indent="-457200">
              <a:buFont typeface="+mj-lt"/>
              <a:buAutoNum type="arabicPeriod" startAt="2"/>
            </a:pPr>
            <a:r>
              <a:rPr lang="en-US" sz="2400" b="1"/>
              <a:t>The Unix Shell</a:t>
            </a:r>
          </a:p>
          <a:p>
            <a:pPr lvl="1"/>
            <a:r>
              <a:rPr lang="en-US" sz="2000">
                <a:solidFill>
                  <a:schemeClr val="tx1"/>
                </a:solidFill>
              </a:rPr>
              <a:t>Introduction</a:t>
            </a:r>
          </a:p>
          <a:p>
            <a:pPr lvl="1"/>
            <a:r>
              <a:rPr lang="en-US" sz="2000">
                <a:solidFill>
                  <a:schemeClr val="tx1"/>
                </a:solidFill>
              </a:rPr>
              <a:t>Basic Commands</a:t>
            </a:r>
          </a:p>
          <a:p>
            <a:pPr marL="0" indent="0">
              <a:buNone/>
            </a:pPr>
            <a:endParaRPr lang="en-US" sz="2000">
              <a:solidFill>
                <a:schemeClr val="tx1"/>
              </a:solidFill>
            </a:endParaRPr>
          </a:p>
          <a:p>
            <a:pPr marL="457200" lvl="1" indent="0">
              <a:buNone/>
            </a:pPr>
            <a:endParaRPr lang="en-US" sz="2000">
              <a:solidFill>
                <a:schemeClr val="tx1"/>
              </a:solidFill>
            </a:endParaRPr>
          </a:p>
          <a:p>
            <a:pPr lvl="1"/>
            <a:endParaRPr lang="en-US" sz="2000">
              <a:solidFill>
                <a:schemeClr val="tx1"/>
              </a:solidFill>
            </a:endParaRPr>
          </a:p>
        </p:txBody>
      </p:sp>
      <p:sp>
        <p:nvSpPr>
          <p:cNvPr id="8" name="Content Placeholder 2">
            <a:extLst>
              <a:ext uri="{FF2B5EF4-FFF2-40B4-BE49-F238E27FC236}">
                <a16:creationId xmlns:a16="http://schemas.microsoft.com/office/drawing/2014/main" id="{A110D117-637D-E5AE-02AF-0F446476710A}"/>
              </a:ext>
            </a:extLst>
          </p:cNvPr>
          <p:cNvSpPr txBox="1">
            <a:spLocks/>
          </p:cNvSpPr>
          <p:nvPr/>
        </p:nvSpPr>
        <p:spPr>
          <a:xfrm>
            <a:off x="6201507" y="1784869"/>
            <a:ext cx="9779207" cy="4594349"/>
          </a:xfrm>
          <a:prstGeom prst="rect">
            <a:avLst/>
          </a:prstGeom>
        </p:spPr>
        <p:txBody>
          <a:bodyPr lIns="91440" tIns="45720" rIns="91440" bIns="45720" anchor="t"/>
          <a:lstStyle>
            <a:lvl1pPr marL="228600" indent="-228600" algn="l" defTabSz="914400" rtl="0" eaLnBrk="1" latinLnBrk="0" hangingPunct="1">
              <a:lnSpc>
                <a:spcPct val="90000"/>
              </a:lnSpc>
              <a:spcBef>
                <a:spcPts val="0"/>
              </a:spcBef>
              <a:spcAft>
                <a:spcPts val="1000"/>
              </a:spcAft>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b="0" i="1" kern="1200">
                <a:solidFill>
                  <a:srgbClr val="9C6FAE"/>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1000"/>
              </a:spcBef>
              <a:buFont typeface="Apple Symbols" panose="02000000000000000000" pitchFamily="2" charset="-79"/>
              <a:buChar char="⎼"/>
              <a:defRPr sz="1600" b="0" i="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pple Symbols" panose="02000000000000000000" pitchFamily="2" charset="-79"/>
              <a:buChar char="⎼"/>
              <a:defRPr sz="1600" b="0" i="1" kern="1200">
                <a:solidFill>
                  <a:srgbClr val="F18F00"/>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1000"/>
              </a:spcBef>
              <a:buFont typeface="Wingdings" pitchFamily="2" charset="2"/>
              <a:buChar char="§"/>
              <a:defRPr sz="1400" b="0" i="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b="1">
                <a:latin typeface="Arial"/>
                <a:cs typeface="Arial"/>
              </a:rPr>
              <a:t>3.  File</a:t>
            </a:r>
            <a:r>
              <a:rPr lang="en-US" sz="2400" b="1">
                <a:solidFill>
                  <a:srgbClr val="000000"/>
                </a:solidFill>
                <a:latin typeface="Arial"/>
                <a:cs typeface="Arial"/>
              </a:rPr>
              <a:t> Signature</a:t>
            </a:r>
          </a:p>
          <a:p>
            <a:pPr lvl="1"/>
            <a:r>
              <a:rPr lang="en-US" sz="2000">
                <a:solidFill>
                  <a:schemeClr val="tx1"/>
                </a:solidFill>
                <a:latin typeface="Arial"/>
                <a:cs typeface="Arial"/>
              </a:rPr>
              <a:t>What is File Signature</a:t>
            </a:r>
          </a:p>
          <a:p>
            <a:pPr lvl="1"/>
            <a:r>
              <a:rPr lang="en-US" sz="2000">
                <a:solidFill>
                  <a:schemeClr val="tx1"/>
                </a:solidFill>
                <a:latin typeface="Arial"/>
                <a:cs typeface="Arial"/>
              </a:rPr>
              <a:t>How to identify File Signature</a:t>
            </a:r>
          </a:p>
          <a:p>
            <a:pPr lvl="1"/>
            <a:endParaRPr lang="en-US" sz="2000">
              <a:solidFill>
                <a:schemeClr val="tx1"/>
              </a:solidFill>
              <a:latin typeface="Arial"/>
              <a:cs typeface="Arial"/>
            </a:endParaRPr>
          </a:p>
          <a:p>
            <a:pPr marL="0" indent="0">
              <a:buNone/>
            </a:pPr>
            <a:r>
              <a:rPr lang="en-US" sz="2400" b="1">
                <a:latin typeface="Arial"/>
                <a:cs typeface="Arial"/>
              </a:rPr>
              <a:t>4.  Metadata</a:t>
            </a:r>
            <a:r>
              <a:rPr lang="en-US" sz="2400" b="1">
                <a:solidFill>
                  <a:srgbClr val="000000"/>
                </a:solidFill>
                <a:latin typeface="Arial"/>
                <a:cs typeface="Arial"/>
              </a:rPr>
              <a:t> Analysis</a:t>
            </a:r>
          </a:p>
          <a:p>
            <a:pPr lvl="1"/>
            <a:r>
              <a:rPr lang="en-US" sz="2000">
                <a:solidFill>
                  <a:schemeClr val="tx1"/>
                </a:solidFill>
                <a:latin typeface="Arial"/>
                <a:cs typeface="Arial"/>
              </a:rPr>
              <a:t>What is Metadata</a:t>
            </a:r>
            <a:endParaRPr lang="en-US" sz="2000" i="0">
              <a:solidFill>
                <a:schemeClr val="tx1"/>
              </a:solidFill>
              <a:latin typeface="Arial"/>
              <a:cs typeface="Arial"/>
            </a:endParaRPr>
          </a:p>
          <a:p>
            <a:pPr lvl="1"/>
            <a:r>
              <a:rPr lang="en-US" sz="2000">
                <a:solidFill>
                  <a:schemeClr val="tx1"/>
                </a:solidFill>
                <a:latin typeface="Arial"/>
                <a:cs typeface="Arial"/>
              </a:rPr>
              <a:t>Analyze image metadata</a:t>
            </a:r>
          </a:p>
          <a:p>
            <a:pPr marL="0" indent="0">
              <a:buFont typeface="Arial" panose="020B0604020202020204" pitchFamily="34" charset="0"/>
              <a:buNone/>
            </a:pPr>
            <a:endParaRPr lang="en-US" sz="2000"/>
          </a:p>
          <a:p>
            <a:pPr marL="457200" lvl="1" indent="0">
              <a:buFont typeface="Arial" panose="020B0604020202020204" pitchFamily="34" charset="0"/>
              <a:buNone/>
            </a:pPr>
            <a:endParaRPr lang="en-US" sz="2000">
              <a:solidFill>
                <a:schemeClr val="tx1"/>
              </a:solidFill>
            </a:endParaRPr>
          </a:p>
          <a:p>
            <a:pPr lvl="1"/>
            <a:endParaRPr lang="en-US" sz="2000">
              <a:solidFill>
                <a:schemeClr val="tx1"/>
              </a:solidFill>
            </a:endParaRPr>
          </a:p>
        </p:txBody>
      </p:sp>
    </p:spTree>
    <p:extLst>
      <p:ext uri="{BB962C8B-B14F-4D97-AF65-F5344CB8AC3E}">
        <p14:creationId xmlns:p14="http://schemas.microsoft.com/office/powerpoint/2010/main" val="23174890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0E4F303-4FF6-53FD-7130-E31F1AEDE1AF}"/>
              </a:ext>
            </a:extLst>
          </p:cNvPr>
          <p:cNvSpPr>
            <a:spLocks noGrp="1"/>
          </p:cNvSpPr>
          <p:nvPr>
            <p:ph sz="quarter" idx="11"/>
          </p:nvPr>
        </p:nvSpPr>
        <p:spPr/>
        <p:txBody>
          <a:bodyPr/>
          <a:lstStyle/>
          <a:p>
            <a:r>
              <a:rPr lang="en-US"/>
              <a:t>File Execution</a:t>
            </a:r>
            <a:endParaRPr lang="it-IT"/>
          </a:p>
        </p:txBody>
      </p:sp>
      <p:sp>
        <p:nvSpPr>
          <p:cNvPr id="16" name="Segnaposto contenuto 1">
            <a:extLst>
              <a:ext uri="{FF2B5EF4-FFF2-40B4-BE49-F238E27FC236}">
                <a16:creationId xmlns:a16="http://schemas.microsoft.com/office/drawing/2014/main" id="{6D634CB6-113D-3A17-34F4-531BAF1E3B70}"/>
              </a:ext>
            </a:extLst>
          </p:cNvPr>
          <p:cNvSpPr txBox="1">
            <a:spLocks/>
          </p:cNvSpPr>
          <p:nvPr/>
        </p:nvSpPr>
        <p:spPr>
          <a:xfrm>
            <a:off x="621908" y="1181780"/>
            <a:ext cx="10397555" cy="436449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600"/>
              </a:spcBef>
            </a:pPr>
            <a:r>
              <a:rPr lang="en-US"/>
              <a:t>The shell only looks for executables in your the folders specified in the PATH environment variable</a:t>
            </a:r>
          </a:p>
          <a:p>
            <a:pPr>
              <a:lnSpc>
                <a:spcPct val="100000"/>
              </a:lnSpc>
              <a:spcBef>
                <a:spcPts val="600"/>
              </a:spcBef>
            </a:pPr>
            <a:r>
              <a:rPr lang="en-US"/>
              <a:t>With the prefix </a:t>
            </a:r>
            <a:r>
              <a:rPr lang="en-US" i="1">
                <a:solidFill>
                  <a:srgbClr val="0000FF"/>
                </a:solidFill>
                <a:latin typeface="Courier"/>
              </a:rPr>
              <a:t>./</a:t>
            </a:r>
            <a:r>
              <a:rPr lang="en-US"/>
              <a:t> you can execute a file that is not in your PATH but in your working directory. For executables located elsewhere we need a complete (absolute or relative) path</a:t>
            </a:r>
          </a:p>
          <a:p>
            <a:pPr>
              <a:lnSpc>
                <a:spcPct val="100000"/>
              </a:lnSpc>
              <a:spcBef>
                <a:spcPts val="600"/>
              </a:spcBef>
            </a:pPr>
            <a:endParaRPr lang="en-US"/>
          </a:p>
          <a:p>
            <a:pPr marL="0" indent="0">
              <a:lnSpc>
                <a:spcPct val="100000"/>
              </a:lnSpc>
              <a:spcBef>
                <a:spcPts val="600"/>
              </a:spcBef>
              <a:buNone/>
            </a:pPr>
            <a:r>
              <a:rPr lang="en-US"/>
              <a:t>Exercise:</a:t>
            </a:r>
          </a:p>
          <a:p>
            <a:pPr marL="514350" indent="-514350">
              <a:lnSpc>
                <a:spcPct val="100000"/>
              </a:lnSpc>
              <a:spcBef>
                <a:spcPts val="600"/>
              </a:spcBef>
              <a:buFont typeface="+mj-lt"/>
              <a:buAutoNum type="arabicPeriod"/>
            </a:pPr>
            <a:r>
              <a:rPr lang="en-US"/>
              <a:t>Give execution permissions to our hello script </a:t>
            </a:r>
          </a:p>
          <a:p>
            <a:pPr marL="514350" indent="-514350">
              <a:lnSpc>
                <a:spcPct val="100000"/>
              </a:lnSpc>
              <a:spcBef>
                <a:spcPts val="600"/>
              </a:spcBef>
              <a:buFont typeface="+mj-lt"/>
              <a:buAutoNum type="arabicPeriod"/>
            </a:pPr>
            <a:r>
              <a:rPr lang="en-US"/>
              <a:t>Run our hello script </a:t>
            </a:r>
          </a:p>
          <a:p>
            <a:pPr>
              <a:lnSpc>
                <a:spcPct val="100000"/>
              </a:lnSpc>
              <a:spcBef>
                <a:spcPts val="600"/>
              </a:spcBef>
            </a:pPr>
            <a:endParaRPr lang="en-US"/>
          </a:p>
          <a:p>
            <a:pPr>
              <a:lnSpc>
                <a:spcPct val="100000"/>
              </a:lnSpc>
              <a:spcBef>
                <a:spcPts val="600"/>
              </a:spcBef>
            </a:pPr>
            <a:endParaRPr lang="en-US"/>
          </a:p>
        </p:txBody>
      </p:sp>
    </p:spTree>
    <p:extLst>
      <p:ext uri="{BB962C8B-B14F-4D97-AF65-F5344CB8AC3E}">
        <p14:creationId xmlns:p14="http://schemas.microsoft.com/office/powerpoint/2010/main" val="12156078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0E4F303-4FF6-53FD-7130-E31F1AEDE1AF}"/>
              </a:ext>
            </a:extLst>
          </p:cNvPr>
          <p:cNvSpPr>
            <a:spLocks noGrp="1"/>
          </p:cNvSpPr>
          <p:nvPr>
            <p:ph sz="quarter" idx="11"/>
          </p:nvPr>
        </p:nvSpPr>
        <p:spPr/>
        <p:txBody>
          <a:bodyPr/>
          <a:lstStyle/>
          <a:p>
            <a:r>
              <a:rPr lang="en-US"/>
              <a:t>Linux Filesystem</a:t>
            </a:r>
            <a:endParaRPr lang="it-IT"/>
          </a:p>
        </p:txBody>
      </p:sp>
      <p:sp>
        <p:nvSpPr>
          <p:cNvPr id="16" name="Segnaposto contenuto 1">
            <a:extLst>
              <a:ext uri="{FF2B5EF4-FFF2-40B4-BE49-F238E27FC236}">
                <a16:creationId xmlns:a16="http://schemas.microsoft.com/office/drawing/2014/main" id="{6D634CB6-113D-3A17-34F4-531BAF1E3B70}"/>
              </a:ext>
            </a:extLst>
          </p:cNvPr>
          <p:cNvSpPr txBox="1">
            <a:spLocks/>
          </p:cNvSpPr>
          <p:nvPr/>
        </p:nvSpPr>
        <p:spPr>
          <a:xfrm>
            <a:off x="629447" y="1661431"/>
            <a:ext cx="11144479" cy="250779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200000"/>
              </a:lnSpc>
              <a:spcBef>
                <a:spcPts val="600"/>
              </a:spcBef>
              <a:buNone/>
            </a:pPr>
            <a:r>
              <a:rPr lang="en-US" i="1">
                <a:solidFill>
                  <a:srgbClr val="0000FF"/>
                </a:solidFill>
                <a:latin typeface="Courier"/>
              </a:rPr>
              <a:t>rm &lt;path1&gt; – </a:t>
            </a:r>
            <a:r>
              <a:rPr lang="en-US"/>
              <a:t>removes regular files</a:t>
            </a:r>
          </a:p>
          <a:p>
            <a:pPr marL="0" indent="0">
              <a:lnSpc>
                <a:spcPct val="200000"/>
              </a:lnSpc>
              <a:spcBef>
                <a:spcPts val="600"/>
              </a:spcBef>
              <a:buNone/>
            </a:pPr>
            <a:r>
              <a:rPr lang="en-US" i="1">
                <a:solidFill>
                  <a:srgbClr val="0000FF"/>
                </a:solidFill>
                <a:latin typeface="Courier"/>
              </a:rPr>
              <a:t>mv &lt;path1&gt; … &lt;</a:t>
            </a:r>
            <a:r>
              <a:rPr lang="en-US" i="1" err="1">
                <a:solidFill>
                  <a:srgbClr val="0000FF"/>
                </a:solidFill>
                <a:latin typeface="Courier"/>
              </a:rPr>
              <a:t>pathn</a:t>
            </a:r>
            <a:r>
              <a:rPr lang="en-US" i="1">
                <a:solidFill>
                  <a:srgbClr val="0000FF"/>
                </a:solidFill>
                <a:latin typeface="Courier"/>
              </a:rPr>
              <a:t>&gt; &lt;</a:t>
            </a:r>
            <a:r>
              <a:rPr lang="en-US" i="1" err="1">
                <a:solidFill>
                  <a:srgbClr val="0000FF"/>
                </a:solidFill>
                <a:latin typeface="Courier"/>
              </a:rPr>
              <a:t>dst</a:t>
            </a:r>
            <a:r>
              <a:rPr lang="en-US" i="1">
                <a:solidFill>
                  <a:srgbClr val="0000FF"/>
                </a:solidFill>
                <a:latin typeface="Courier"/>
              </a:rPr>
              <a:t>&gt; - </a:t>
            </a:r>
            <a:r>
              <a:rPr lang="en-US"/>
              <a:t>move files to </a:t>
            </a:r>
            <a:r>
              <a:rPr lang="en-US" err="1"/>
              <a:t>dst</a:t>
            </a:r>
            <a:r>
              <a:rPr lang="en-US"/>
              <a:t> (cut and paste)</a:t>
            </a:r>
          </a:p>
          <a:p>
            <a:pPr marL="0" indent="0">
              <a:lnSpc>
                <a:spcPct val="200000"/>
              </a:lnSpc>
              <a:spcBef>
                <a:spcPts val="600"/>
              </a:spcBef>
              <a:buNone/>
            </a:pPr>
            <a:r>
              <a:rPr lang="en-US" i="1">
                <a:solidFill>
                  <a:srgbClr val="0000FF"/>
                </a:solidFill>
                <a:latin typeface="Courier"/>
              </a:rPr>
              <a:t>cp &lt;path1&gt; … &lt;</a:t>
            </a:r>
            <a:r>
              <a:rPr lang="en-US" i="1" err="1">
                <a:solidFill>
                  <a:srgbClr val="0000FF"/>
                </a:solidFill>
                <a:latin typeface="Courier"/>
              </a:rPr>
              <a:t>pathn</a:t>
            </a:r>
            <a:r>
              <a:rPr lang="en-US" i="1">
                <a:solidFill>
                  <a:srgbClr val="0000FF"/>
                </a:solidFill>
                <a:latin typeface="Courier"/>
              </a:rPr>
              <a:t>&gt; &lt;</a:t>
            </a:r>
            <a:r>
              <a:rPr lang="en-US" i="1" err="1">
                <a:solidFill>
                  <a:srgbClr val="0000FF"/>
                </a:solidFill>
                <a:latin typeface="Courier"/>
              </a:rPr>
              <a:t>dst</a:t>
            </a:r>
            <a:r>
              <a:rPr lang="en-US" i="1">
                <a:solidFill>
                  <a:srgbClr val="0000FF"/>
                </a:solidFill>
                <a:latin typeface="Courier"/>
              </a:rPr>
              <a:t>&gt; - </a:t>
            </a:r>
            <a:r>
              <a:rPr lang="en-US"/>
              <a:t>copy files to </a:t>
            </a:r>
            <a:r>
              <a:rPr lang="en-US" err="1"/>
              <a:t>dst</a:t>
            </a:r>
            <a:r>
              <a:rPr lang="en-US"/>
              <a:t> (copy and paste)</a:t>
            </a:r>
          </a:p>
        </p:txBody>
      </p:sp>
    </p:spTree>
    <p:extLst>
      <p:ext uri="{BB962C8B-B14F-4D97-AF65-F5344CB8AC3E}">
        <p14:creationId xmlns:p14="http://schemas.microsoft.com/office/powerpoint/2010/main" val="989439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0E4F303-4FF6-53FD-7130-E31F1AEDE1AF}"/>
              </a:ext>
            </a:extLst>
          </p:cNvPr>
          <p:cNvSpPr>
            <a:spLocks noGrp="1"/>
          </p:cNvSpPr>
          <p:nvPr>
            <p:ph sz="quarter" idx="11"/>
          </p:nvPr>
        </p:nvSpPr>
        <p:spPr/>
        <p:txBody>
          <a:bodyPr/>
          <a:lstStyle/>
          <a:p>
            <a:r>
              <a:rPr lang="en-US"/>
              <a:t>Redirection</a:t>
            </a:r>
            <a:endParaRPr lang="it-IT"/>
          </a:p>
        </p:txBody>
      </p:sp>
      <p:sp>
        <p:nvSpPr>
          <p:cNvPr id="16" name="Segnaposto contenuto 1">
            <a:extLst>
              <a:ext uri="{FF2B5EF4-FFF2-40B4-BE49-F238E27FC236}">
                <a16:creationId xmlns:a16="http://schemas.microsoft.com/office/drawing/2014/main" id="{6D634CB6-113D-3A17-34F4-531BAF1E3B70}"/>
              </a:ext>
            </a:extLst>
          </p:cNvPr>
          <p:cNvSpPr txBox="1">
            <a:spLocks/>
          </p:cNvSpPr>
          <p:nvPr/>
        </p:nvSpPr>
        <p:spPr>
          <a:xfrm>
            <a:off x="742722" y="1181780"/>
            <a:ext cx="10397555" cy="401546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600"/>
              </a:spcBef>
              <a:buNone/>
            </a:pPr>
            <a:r>
              <a:rPr lang="en-US"/>
              <a:t>Most programs read from the standard input (keyboard) and write to the standard output (terminal). We can use redirection to alter that behavior.</a:t>
            </a:r>
          </a:p>
          <a:p>
            <a:pPr marL="0" indent="0">
              <a:lnSpc>
                <a:spcPct val="100000"/>
              </a:lnSpc>
              <a:spcBef>
                <a:spcPts val="600"/>
              </a:spcBef>
              <a:buNone/>
            </a:pPr>
            <a:endParaRPr lang="en-US"/>
          </a:p>
          <a:p>
            <a:pPr marL="0" indent="0">
              <a:lnSpc>
                <a:spcPct val="100000"/>
              </a:lnSpc>
              <a:spcBef>
                <a:spcPts val="600"/>
              </a:spcBef>
              <a:buNone/>
            </a:pPr>
            <a:r>
              <a:rPr lang="en-US"/>
              <a:t>Redirecting output with </a:t>
            </a:r>
            <a:r>
              <a:rPr lang="en-US" i="1">
                <a:solidFill>
                  <a:srgbClr val="0000FF"/>
                </a:solidFill>
                <a:latin typeface="Courier"/>
              </a:rPr>
              <a:t>&gt;</a:t>
            </a:r>
            <a:r>
              <a:rPr lang="en-US"/>
              <a:t> and </a:t>
            </a:r>
            <a:r>
              <a:rPr lang="en-US" i="1">
                <a:solidFill>
                  <a:srgbClr val="0000FF"/>
                </a:solidFill>
                <a:latin typeface="Courier"/>
              </a:rPr>
              <a:t>&gt;&gt;</a:t>
            </a:r>
          </a:p>
          <a:p>
            <a:pPr>
              <a:lnSpc>
                <a:spcPct val="100000"/>
              </a:lnSpc>
              <a:spcBef>
                <a:spcPts val="600"/>
              </a:spcBef>
            </a:pPr>
            <a:r>
              <a:rPr lang="en-US"/>
              <a:t>redirect echo's output to a file, overwriting existing contents (if any)</a:t>
            </a:r>
          </a:p>
          <a:p>
            <a:pPr lvl="1">
              <a:lnSpc>
                <a:spcPct val="100000"/>
              </a:lnSpc>
              <a:spcBef>
                <a:spcPts val="600"/>
              </a:spcBef>
            </a:pPr>
            <a:r>
              <a:rPr lang="en-US" sz="2800" i="1">
                <a:solidFill>
                  <a:srgbClr val="0000FF"/>
                </a:solidFill>
                <a:latin typeface="Courier"/>
              </a:rPr>
              <a:t>echo "Hello </a:t>
            </a:r>
            <a:r>
              <a:rPr lang="en-US" sz="2800" i="1" err="1">
                <a:solidFill>
                  <a:srgbClr val="0000FF"/>
                </a:solidFill>
                <a:latin typeface="Courier"/>
              </a:rPr>
              <a:t>hello</a:t>
            </a:r>
            <a:r>
              <a:rPr lang="en-US" sz="2800" i="1">
                <a:solidFill>
                  <a:srgbClr val="0000FF"/>
                </a:solidFill>
                <a:latin typeface="Courier"/>
              </a:rPr>
              <a:t> </a:t>
            </a:r>
            <a:r>
              <a:rPr lang="en-US" sz="2800" i="1" err="1">
                <a:solidFill>
                  <a:srgbClr val="0000FF"/>
                </a:solidFill>
                <a:latin typeface="Courier"/>
              </a:rPr>
              <a:t>hello</a:t>
            </a:r>
            <a:r>
              <a:rPr lang="en-US" sz="2800" i="1">
                <a:solidFill>
                  <a:srgbClr val="0000FF"/>
                </a:solidFill>
                <a:latin typeface="Courier"/>
              </a:rPr>
              <a:t>" &gt; file.txt</a:t>
            </a:r>
          </a:p>
          <a:p>
            <a:pPr>
              <a:lnSpc>
                <a:spcPct val="100000"/>
              </a:lnSpc>
              <a:spcBef>
                <a:spcPts val="600"/>
              </a:spcBef>
            </a:pPr>
            <a:r>
              <a:rPr lang="en-US"/>
              <a:t>append echo's output to a file (preserves existing contents)</a:t>
            </a:r>
          </a:p>
          <a:p>
            <a:pPr lvl="1">
              <a:lnSpc>
                <a:spcPct val="100000"/>
              </a:lnSpc>
              <a:spcBef>
                <a:spcPts val="600"/>
              </a:spcBef>
            </a:pPr>
            <a:r>
              <a:rPr lang="en-US" sz="2800" i="1">
                <a:solidFill>
                  <a:srgbClr val="0000FF"/>
                </a:solidFill>
                <a:latin typeface="Courier"/>
              </a:rPr>
              <a:t>echo ”how low" &gt;&gt; file.txt</a:t>
            </a:r>
          </a:p>
        </p:txBody>
      </p:sp>
    </p:spTree>
    <p:extLst>
      <p:ext uri="{BB962C8B-B14F-4D97-AF65-F5344CB8AC3E}">
        <p14:creationId xmlns:p14="http://schemas.microsoft.com/office/powerpoint/2010/main" val="16586143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2E0A4C-275A-A012-6413-000E6F598ECF}"/>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3D2284C-AE6E-D0EF-F319-F4DDE7303833}"/>
              </a:ext>
            </a:extLst>
          </p:cNvPr>
          <p:cNvSpPr>
            <a:spLocks noGrp="1"/>
          </p:cNvSpPr>
          <p:nvPr>
            <p:ph sz="quarter" idx="11"/>
          </p:nvPr>
        </p:nvSpPr>
        <p:spPr>
          <a:xfrm>
            <a:off x="637169" y="3147215"/>
            <a:ext cx="9779207" cy="556665"/>
          </a:xfrm>
        </p:spPr>
        <p:txBody>
          <a:bodyPr lIns="91440" tIns="45720" rIns="91440" bIns="45720" anchor="t"/>
          <a:lstStyle/>
          <a:p>
            <a:r>
              <a:rPr lang="en-US">
                <a:latin typeface="Arial"/>
                <a:cs typeface="Arial"/>
              </a:rPr>
              <a:t>File Signatures &amp; Metadata Analysis</a:t>
            </a:r>
            <a:endParaRPr lang="en-US" b="0">
              <a:solidFill>
                <a:srgbClr val="000000"/>
              </a:solidFill>
              <a:latin typeface="Arial"/>
              <a:cs typeface="Arial"/>
            </a:endParaRPr>
          </a:p>
          <a:p>
            <a:endParaRPr lang="en-US" b="0">
              <a:solidFill>
                <a:srgbClr val="000000"/>
              </a:solidFill>
              <a:latin typeface="Arial"/>
              <a:cs typeface="Arial"/>
            </a:endParaRPr>
          </a:p>
          <a:p>
            <a:endParaRPr lang="en-US"/>
          </a:p>
        </p:txBody>
      </p:sp>
      <p:sp>
        <p:nvSpPr>
          <p:cNvPr id="3" name="Content Placeholder 2">
            <a:extLst>
              <a:ext uri="{FF2B5EF4-FFF2-40B4-BE49-F238E27FC236}">
                <a16:creationId xmlns:a16="http://schemas.microsoft.com/office/drawing/2014/main" id="{11CB3173-ACB8-9FB9-2EFD-46DD2671EF3E}"/>
              </a:ext>
            </a:extLst>
          </p:cNvPr>
          <p:cNvSpPr>
            <a:spLocks noGrp="1"/>
          </p:cNvSpPr>
          <p:nvPr>
            <p:ph sz="quarter" idx="12"/>
          </p:nvPr>
        </p:nvSpPr>
        <p:spPr>
          <a:xfrm>
            <a:off x="1206396" y="1782864"/>
            <a:ext cx="9779207" cy="4594349"/>
          </a:xfrm>
        </p:spPr>
        <p:txBody>
          <a:bodyPr lIns="91440" tIns="45720" rIns="91440" bIns="45720" anchor="t"/>
          <a:lstStyle/>
          <a:p>
            <a:pPr marL="0" indent="0">
              <a:buNone/>
            </a:pPr>
            <a:endParaRPr lang="en-US" sz="2400" b="1">
              <a:solidFill>
                <a:schemeClr val="tx1"/>
              </a:solidFill>
            </a:endParaRPr>
          </a:p>
          <a:p>
            <a:pPr marL="0" indent="0">
              <a:buNone/>
            </a:pPr>
            <a:endParaRPr lang="en-US" sz="2000">
              <a:solidFill>
                <a:schemeClr val="tx1"/>
              </a:solidFill>
            </a:endParaRPr>
          </a:p>
          <a:p>
            <a:pPr marL="457200" lvl="1" indent="0">
              <a:buNone/>
            </a:pPr>
            <a:endParaRPr lang="en-US" sz="2000">
              <a:solidFill>
                <a:schemeClr val="tx1"/>
              </a:solidFill>
            </a:endParaRPr>
          </a:p>
          <a:p>
            <a:pPr lvl="1"/>
            <a:endParaRPr lang="en-US" sz="2000">
              <a:solidFill>
                <a:schemeClr val="tx1"/>
              </a:solidFill>
            </a:endParaRPr>
          </a:p>
        </p:txBody>
      </p:sp>
    </p:spTree>
    <p:extLst>
      <p:ext uri="{BB962C8B-B14F-4D97-AF65-F5344CB8AC3E}">
        <p14:creationId xmlns:p14="http://schemas.microsoft.com/office/powerpoint/2010/main" val="26375249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C0C4CF-23DC-6D91-71A1-F05C1F915685}"/>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A0CCE6C-6CF1-B95E-7C35-004C1E9A2BDA}"/>
              </a:ext>
            </a:extLst>
          </p:cNvPr>
          <p:cNvSpPr>
            <a:spLocks noGrp="1"/>
          </p:cNvSpPr>
          <p:nvPr>
            <p:ph sz="quarter" idx="11"/>
          </p:nvPr>
        </p:nvSpPr>
        <p:spPr/>
        <p:txBody>
          <a:bodyPr lIns="91440" tIns="45720" rIns="91440" bIns="45720" anchor="t"/>
          <a:lstStyle/>
          <a:p>
            <a:r>
              <a:rPr lang="en-US">
                <a:latin typeface="Arial"/>
                <a:ea typeface="Calibri"/>
                <a:cs typeface="Arial"/>
              </a:rPr>
              <a:t>File Signatures &amp; Metadata Analysis</a:t>
            </a:r>
          </a:p>
          <a:p>
            <a:endParaRPr lang="en-US">
              <a:ea typeface="Calibri"/>
            </a:endParaRPr>
          </a:p>
        </p:txBody>
      </p:sp>
      <p:sp>
        <p:nvSpPr>
          <p:cNvPr id="3" name="Content Placeholder 2">
            <a:extLst>
              <a:ext uri="{FF2B5EF4-FFF2-40B4-BE49-F238E27FC236}">
                <a16:creationId xmlns:a16="http://schemas.microsoft.com/office/drawing/2014/main" id="{1962F9B6-4847-A1D8-1A27-1A95ACB0D023}"/>
              </a:ext>
            </a:extLst>
          </p:cNvPr>
          <p:cNvSpPr txBox="1">
            <a:spLocks/>
          </p:cNvSpPr>
          <p:nvPr/>
        </p:nvSpPr>
        <p:spPr>
          <a:xfrm>
            <a:off x="402423" y="1717987"/>
            <a:ext cx="11392337" cy="1459815"/>
          </a:xfrm>
          <a:prstGeom prst="rect">
            <a:avLst/>
          </a:prstGeom>
        </p:spPr>
        <p:txBody>
          <a:bodyPr lIns="91440" tIns="45720" rIns="91440" bIns="45720" anchor="t"/>
          <a:lstStyle>
            <a:defPPr>
              <a:defRPr lang="en-SA"/>
            </a:defPPr>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buFont typeface="Wingdings" panose="05000000000000000000" pitchFamily="2" charset="2"/>
              <a:buChar char="Ø"/>
            </a:pPr>
            <a:r>
              <a:rPr lang="en-US" sz="2400">
                <a:ea typeface="+mn-lt"/>
                <a:cs typeface="+mn-lt"/>
              </a:rPr>
              <a:t>In digital forensics, identifying and analyzing files accurately is </a:t>
            </a:r>
            <a:r>
              <a:rPr lang="en-US" sz="2400" b="1">
                <a:ea typeface="+mn-lt"/>
                <a:cs typeface="+mn-lt"/>
              </a:rPr>
              <a:t>important for investigations</a:t>
            </a:r>
            <a:r>
              <a:rPr lang="en-US" sz="2400">
                <a:ea typeface="+mn-lt"/>
                <a:cs typeface="+mn-lt"/>
              </a:rPr>
              <a:t>. Attackers often change file extensions to trick users and security systems into opening malicious files, often disguising malware as harmless documents or images. By embedding hidden metadata, they can store malicious code, conceal their true intentions, or manipulate how security tools interpret the file, enabling them to bypass detection and execute attacks unnoticed.</a:t>
            </a:r>
            <a:endParaRPr lang="en-US" altLang="en-US" sz="2400">
              <a:ea typeface="+mn-lt"/>
              <a:cs typeface="+mn-lt"/>
            </a:endParaRPr>
          </a:p>
          <a:p>
            <a:pPr>
              <a:lnSpc>
                <a:spcPct val="100000"/>
              </a:lnSpc>
              <a:buFont typeface="Wingdings" panose="05000000000000000000" pitchFamily="2" charset="2"/>
              <a:buChar char="Ø"/>
            </a:pPr>
            <a:endParaRPr lang="en-US" altLang="en-US" sz="2400">
              <a:ea typeface="Calibri"/>
              <a:cs typeface="Calibri"/>
            </a:endParaRPr>
          </a:p>
        </p:txBody>
      </p:sp>
    </p:spTree>
    <p:extLst>
      <p:ext uri="{BB962C8B-B14F-4D97-AF65-F5344CB8AC3E}">
        <p14:creationId xmlns:p14="http://schemas.microsoft.com/office/powerpoint/2010/main" val="38724371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60FC96-82CF-C51C-06DE-8382A29A8C25}"/>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E0DD61B-22C7-7BF7-7ECC-B55077FA847C}"/>
              </a:ext>
            </a:extLst>
          </p:cNvPr>
          <p:cNvSpPr>
            <a:spLocks noGrp="1"/>
          </p:cNvSpPr>
          <p:nvPr>
            <p:ph sz="quarter" idx="11"/>
          </p:nvPr>
        </p:nvSpPr>
        <p:spPr/>
        <p:txBody>
          <a:bodyPr lIns="91440" tIns="45720" rIns="91440" bIns="45720" anchor="t"/>
          <a:lstStyle/>
          <a:p>
            <a:r>
              <a:rPr lang="en-US">
                <a:latin typeface="Arial"/>
                <a:ea typeface="Calibri"/>
                <a:cs typeface="Arial"/>
              </a:rPr>
              <a:t>File Signatures &amp; Metadata Analysis</a:t>
            </a:r>
          </a:p>
          <a:p>
            <a:endParaRPr lang="en-US">
              <a:ea typeface="Calibri"/>
            </a:endParaRPr>
          </a:p>
        </p:txBody>
      </p:sp>
      <p:sp>
        <p:nvSpPr>
          <p:cNvPr id="3" name="Content Placeholder 2">
            <a:extLst>
              <a:ext uri="{FF2B5EF4-FFF2-40B4-BE49-F238E27FC236}">
                <a16:creationId xmlns:a16="http://schemas.microsoft.com/office/drawing/2014/main" id="{6CB6E80C-306A-C2EE-508B-8DAB26369528}"/>
              </a:ext>
            </a:extLst>
          </p:cNvPr>
          <p:cNvSpPr txBox="1">
            <a:spLocks/>
          </p:cNvSpPr>
          <p:nvPr/>
        </p:nvSpPr>
        <p:spPr>
          <a:xfrm>
            <a:off x="402423" y="1166540"/>
            <a:ext cx="11392337" cy="1420512"/>
          </a:xfrm>
          <a:prstGeom prst="rect">
            <a:avLst/>
          </a:prstGeom>
        </p:spPr>
        <p:txBody>
          <a:bodyPr lIns="91440" tIns="45720" rIns="91440" bIns="45720" anchor="t"/>
          <a:lstStyle>
            <a:defPPr>
              <a:defRPr lang="en-SA"/>
            </a:defPPr>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buFont typeface="Wingdings" panose="05000000000000000000" pitchFamily="2" charset="2"/>
              <a:buChar char="Ø"/>
            </a:pPr>
            <a:r>
              <a:rPr lang="en-US" sz="2400">
                <a:ea typeface="+mn-lt"/>
                <a:cs typeface="+mn-lt"/>
              </a:rPr>
              <a:t> In this lab series, we will explore two fundamental techniques used in forensic analysis:</a:t>
            </a:r>
            <a:endParaRPr lang="en-US" altLang="en-US" sz="2400">
              <a:ea typeface="Calibri"/>
              <a:cs typeface="Calibri"/>
            </a:endParaRPr>
          </a:p>
          <a:p>
            <a:pPr marL="914400" lvl="1" indent="-457200">
              <a:lnSpc>
                <a:spcPct val="100000"/>
              </a:lnSpc>
              <a:buAutoNum type="arabicPeriod"/>
            </a:pPr>
            <a:r>
              <a:rPr lang="en-US" sz="2000" b="1">
                <a:latin typeface="Calibri"/>
                <a:ea typeface="+mn-lt"/>
                <a:cs typeface="+mn-lt"/>
              </a:rPr>
              <a:t>File Signatures &amp; Magic Numbers:</a:t>
            </a:r>
            <a:r>
              <a:rPr lang="en-US" sz="2000">
                <a:latin typeface="Calibri"/>
                <a:ea typeface="+mn-lt"/>
                <a:cs typeface="+mn-lt"/>
              </a:rPr>
              <a:t> Understanding how files are identified by their internal structure, rather than relying on extensions.</a:t>
            </a:r>
            <a:endParaRPr lang="en-US">
              <a:latin typeface="Calibri"/>
              <a:ea typeface="+mn-lt"/>
              <a:cs typeface="+mn-lt"/>
            </a:endParaRPr>
          </a:p>
          <a:p>
            <a:pPr marL="914400" lvl="1" indent="-457200">
              <a:lnSpc>
                <a:spcPct val="100000"/>
              </a:lnSpc>
              <a:buAutoNum type="arabicPeriod"/>
            </a:pPr>
            <a:r>
              <a:rPr lang="en-US" sz="2000" b="1" err="1">
                <a:latin typeface="Calibri"/>
                <a:ea typeface="+mn-lt"/>
                <a:cs typeface="+mn-lt"/>
              </a:rPr>
              <a:t>ExifTool</a:t>
            </a:r>
            <a:r>
              <a:rPr lang="en-US" sz="2000" b="1">
                <a:latin typeface="Calibri"/>
                <a:ea typeface="+mn-lt"/>
                <a:cs typeface="+mn-lt"/>
              </a:rPr>
              <a:t> for Metadata Analysis: </a:t>
            </a:r>
            <a:r>
              <a:rPr lang="en-US" sz="2000">
                <a:latin typeface="Calibri"/>
                <a:ea typeface="+mn-lt"/>
                <a:cs typeface="+mn-lt"/>
              </a:rPr>
              <a:t>Extracting detailed metadata from files, which can reveal information like timestamps, modification </a:t>
            </a:r>
            <a:r>
              <a:rPr lang="en-US" sz="2000" err="1">
                <a:latin typeface="Calibri"/>
                <a:ea typeface="+mn-lt"/>
                <a:cs typeface="+mn-lt"/>
              </a:rPr>
              <a:t>Dtae</a:t>
            </a:r>
            <a:r>
              <a:rPr lang="en-US" sz="2000">
                <a:latin typeface="Calibri"/>
                <a:ea typeface="+mn-lt"/>
                <a:cs typeface="+mn-lt"/>
              </a:rPr>
              <a:t>, details, and hidden data.</a:t>
            </a:r>
            <a:endParaRPr lang="en-US">
              <a:latin typeface="Calibri"/>
              <a:ea typeface="Calibri" panose="020F0502020204030204"/>
              <a:cs typeface="Calibri" panose="020F0502020204030204"/>
            </a:endParaRPr>
          </a:p>
          <a:p>
            <a:pPr>
              <a:lnSpc>
                <a:spcPct val="100000"/>
              </a:lnSpc>
              <a:buFont typeface="Arial" panose="05000000000000000000" pitchFamily="2" charset="2"/>
              <a:buChar char="•"/>
            </a:pPr>
            <a:r>
              <a:rPr lang="en-US" sz="2400">
                <a:ea typeface="+mn-lt"/>
                <a:cs typeface="+mn-lt"/>
              </a:rPr>
              <a:t>By mastering these techniques, you will develop essential skills for </a:t>
            </a:r>
            <a:r>
              <a:rPr lang="en-US" sz="2400" b="1">
                <a:ea typeface="+mn-lt"/>
                <a:cs typeface="+mn-lt"/>
              </a:rPr>
              <a:t>identifying file tampering, uncovering hidden data, and verifying file authenticity </a:t>
            </a:r>
            <a:r>
              <a:rPr lang="en-US" sz="2400">
                <a:ea typeface="+mn-lt"/>
                <a:cs typeface="+mn-lt"/>
              </a:rPr>
              <a:t>which is critical for </a:t>
            </a:r>
            <a:r>
              <a:rPr lang="en-US" sz="2400" b="1">
                <a:ea typeface="+mn-lt"/>
                <a:cs typeface="+mn-lt"/>
              </a:rPr>
              <a:t> forensic investigations</a:t>
            </a:r>
            <a:r>
              <a:rPr lang="en-US" sz="2400">
                <a:ea typeface="+mn-lt"/>
                <a:cs typeface="+mn-lt"/>
              </a:rPr>
              <a:t>.   </a:t>
            </a:r>
            <a:endParaRPr lang="en-US">
              <a:ea typeface="+mn-lt"/>
              <a:cs typeface="+mn-lt"/>
            </a:endParaRPr>
          </a:p>
          <a:p>
            <a:pPr marL="0" indent="0">
              <a:lnSpc>
                <a:spcPct val="100000"/>
              </a:lnSpc>
              <a:buNone/>
            </a:pPr>
            <a:r>
              <a:rPr lang="en-US" sz="2400">
                <a:ea typeface="+mn-lt"/>
                <a:cs typeface="+mn-lt"/>
              </a:rPr>
              <a:t>                                                                                                   Let’s dive in!</a:t>
            </a:r>
            <a:endParaRPr lang="en-US">
              <a:ea typeface="Calibri"/>
              <a:cs typeface="Calibri"/>
            </a:endParaRPr>
          </a:p>
          <a:p>
            <a:pPr>
              <a:lnSpc>
                <a:spcPct val="100000"/>
              </a:lnSpc>
              <a:buFont typeface="Wingdings" panose="05000000000000000000" pitchFamily="2" charset="2"/>
              <a:buChar char="Ø"/>
            </a:pPr>
            <a:endParaRPr lang="en-US" altLang="en-US" sz="2400">
              <a:ea typeface="Calibri"/>
              <a:cs typeface="Calibri"/>
            </a:endParaRPr>
          </a:p>
        </p:txBody>
      </p:sp>
    </p:spTree>
    <p:extLst>
      <p:ext uri="{BB962C8B-B14F-4D97-AF65-F5344CB8AC3E}">
        <p14:creationId xmlns:p14="http://schemas.microsoft.com/office/powerpoint/2010/main" val="27388290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9E90AB-6E90-087A-116F-6ADDB4370C31}"/>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92A5DCF-E314-ECD1-C492-CC5A630BC448}"/>
              </a:ext>
            </a:extLst>
          </p:cNvPr>
          <p:cNvSpPr>
            <a:spLocks noGrp="1"/>
          </p:cNvSpPr>
          <p:nvPr>
            <p:ph sz="quarter" idx="11"/>
          </p:nvPr>
        </p:nvSpPr>
        <p:spPr>
          <a:xfrm>
            <a:off x="637169" y="3147215"/>
            <a:ext cx="9779207" cy="556665"/>
          </a:xfrm>
        </p:spPr>
        <p:txBody>
          <a:bodyPr lIns="91440" tIns="45720" rIns="91440" bIns="45720" anchor="t"/>
          <a:lstStyle/>
          <a:p>
            <a:r>
              <a:rPr lang="en-US">
                <a:latin typeface="Arial"/>
                <a:cs typeface="Arial"/>
              </a:rPr>
              <a:t>File Signature</a:t>
            </a:r>
            <a:endParaRPr lang="en-US" b="0">
              <a:solidFill>
                <a:srgbClr val="000000"/>
              </a:solidFill>
              <a:latin typeface="Arial"/>
              <a:cs typeface="Arial"/>
            </a:endParaRPr>
          </a:p>
          <a:p>
            <a:endParaRPr lang="en-US" b="0">
              <a:solidFill>
                <a:srgbClr val="000000"/>
              </a:solidFill>
              <a:latin typeface="Arial"/>
              <a:cs typeface="Arial"/>
            </a:endParaRPr>
          </a:p>
          <a:p>
            <a:endParaRPr lang="en-US" b="0">
              <a:solidFill>
                <a:srgbClr val="000000"/>
              </a:solidFill>
              <a:latin typeface="Arial"/>
              <a:cs typeface="Arial"/>
            </a:endParaRPr>
          </a:p>
          <a:p>
            <a:endParaRPr lang="en-US"/>
          </a:p>
        </p:txBody>
      </p:sp>
      <p:sp>
        <p:nvSpPr>
          <p:cNvPr id="3" name="Content Placeholder 2">
            <a:extLst>
              <a:ext uri="{FF2B5EF4-FFF2-40B4-BE49-F238E27FC236}">
                <a16:creationId xmlns:a16="http://schemas.microsoft.com/office/drawing/2014/main" id="{72AEFFA1-96F8-0F7C-2EDA-01965AFF0139}"/>
              </a:ext>
            </a:extLst>
          </p:cNvPr>
          <p:cNvSpPr>
            <a:spLocks noGrp="1"/>
          </p:cNvSpPr>
          <p:nvPr>
            <p:ph sz="quarter" idx="12"/>
          </p:nvPr>
        </p:nvSpPr>
        <p:spPr>
          <a:xfrm>
            <a:off x="1206396" y="1782864"/>
            <a:ext cx="9779207" cy="4594349"/>
          </a:xfrm>
        </p:spPr>
        <p:txBody>
          <a:bodyPr lIns="91440" tIns="45720" rIns="91440" bIns="45720" anchor="t"/>
          <a:lstStyle/>
          <a:p>
            <a:pPr marL="0" indent="0">
              <a:buNone/>
            </a:pPr>
            <a:endParaRPr lang="en-US" sz="2400" b="1">
              <a:solidFill>
                <a:schemeClr val="tx1"/>
              </a:solidFill>
            </a:endParaRPr>
          </a:p>
          <a:p>
            <a:pPr marL="0" indent="0">
              <a:buNone/>
            </a:pPr>
            <a:endParaRPr lang="en-US" sz="2000">
              <a:solidFill>
                <a:schemeClr val="tx1"/>
              </a:solidFill>
            </a:endParaRPr>
          </a:p>
          <a:p>
            <a:pPr marL="457200" lvl="1" indent="0">
              <a:buNone/>
            </a:pPr>
            <a:endParaRPr lang="en-US" sz="2000">
              <a:solidFill>
                <a:schemeClr val="tx1"/>
              </a:solidFill>
            </a:endParaRPr>
          </a:p>
          <a:p>
            <a:pPr lvl="1"/>
            <a:endParaRPr lang="en-US" sz="2000">
              <a:solidFill>
                <a:schemeClr val="tx1"/>
              </a:solidFill>
            </a:endParaRPr>
          </a:p>
        </p:txBody>
      </p:sp>
    </p:spTree>
    <p:extLst>
      <p:ext uri="{BB962C8B-B14F-4D97-AF65-F5344CB8AC3E}">
        <p14:creationId xmlns:p14="http://schemas.microsoft.com/office/powerpoint/2010/main" val="21384188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3041C2-2468-9034-AC24-E483836A8067}"/>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A1376EE-62CE-A874-2188-DD53443AC135}"/>
              </a:ext>
            </a:extLst>
          </p:cNvPr>
          <p:cNvSpPr>
            <a:spLocks noGrp="1"/>
          </p:cNvSpPr>
          <p:nvPr>
            <p:ph sz="quarter" idx="11"/>
          </p:nvPr>
        </p:nvSpPr>
        <p:spPr/>
        <p:txBody>
          <a:bodyPr lIns="91440" tIns="45720" rIns="91440" bIns="45720" anchor="t"/>
          <a:lstStyle/>
          <a:p>
            <a:r>
              <a:rPr lang="en-US">
                <a:latin typeface="Arial"/>
                <a:ea typeface="Calibri"/>
                <a:cs typeface="Arial"/>
              </a:rPr>
              <a:t>File Signature</a:t>
            </a:r>
          </a:p>
          <a:p>
            <a:endParaRPr lang="en-US"/>
          </a:p>
          <a:p>
            <a:endParaRPr lang="en-US"/>
          </a:p>
        </p:txBody>
      </p:sp>
      <p:sp>
        <p:nvSpPr>
          <p:cNvPr id="5" name="Content Placeholder 2">
            <a:extLst>
              <a:ext uri="{FF2B5EF4-FFF2-40B4-BE49-F238E27FC236}">
                <a16:creationId xmlns:a16="http://schemas.microsoft.com/office/drawing/2014/main" id="{29FF9DFD-5160-7E19-F2E9-EEB6D9423C3B}"/>
              </a:ext>
            </a:extLst>
          </p:cNvPr>
          <p:cNvSpPr txBox="1">
            <a:spLocks/>
          </p:cNvSpPr>
          <p:nvPr/>
        </p:nvSpPr>
        <p:spPr>
          <a:xfrm>
            <a:off x="346210" y="1185277"/>
            <a:ext cx="11554730" cy="1420512"/>
          </a:xfrm>
          <a:prstGeom prst="rect">
            <a:avLst/>
          </a:prstGeom>
        </p:spPr>
        <p:txBody>
          <a:bodyPr/>
          <a:lstStyle>
            <a:defPPr>
              <a:defRPr lang="en-SA"/>
            </a:defPPr>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r>
              <a:rPr lang="en-US" altLang="en-US" sz="2400"/>
              <a:t>In this lab, you will learn how to identify files based on their file signatures (</a:t>
            </a:r>
            <a:r>
              <a:rPr lang="en-US" altLang="en-US" sz="2400" b="1"/>
              <a:t>magic numbers</a:t>
            </a:r>
            <a:r>
              <a:rPr lang="en-US" altLang="en-US" sz="2400"/>
              <a:t>) rather than their extensions. This technique is useful in </a:t>
            </a:r>
            <a:r>
              <a:rPr lang="en-US" altLang="en-US" sz="2400" b="1"/>
              <a:t>digital forensics</a:t>
            </a:r>
            <a:r>
              <a:rPr lang="en-US" altLang="en-US" sz="2400"/>
              <a:t>, </a:t>
            </a:r>
            <a:r>
              <a:rPr lang="en-US" altLang="en-US" sz="2400" b="1"/>
              <a:t>cybersecurity</a:t>
            </a:r>
            <a:r>
              <a:rPr lang="en-US" altLang="en-US" sz="2400"/>
              <a:t>, and </a:t>
            </a:r>
            <a:r>
              <a:rPr lang="en-US" altLang="en-US" sz="2400" b="1"/>
              <a:t>file integrity verification</a:t>
            </a:r>
            <a:r>
              <a:rPr lang="en-US" altLang="en-US" sz="2400"/>
              <a:t>.</a:t>
            </a:r>
          </a:p>
        </p:txBody>
      </p:sp>
      <p:sp>
        <p:nvSpPr>
          <p:cNvPr id="6" name="Content Placeholder 2">
            <a:extLst>
              <a:ext uri="{FF2B5EF4-FFF2-40B4-BE49-F238E27FC236}">
                <a16:creationId xmlns:a16="http://schemas.microsoft.com/office/drawing/2014/main" id="{1F939AD0-3017-B00C-BAC7-050638D26868}"/>
              </a:ext>
            </a:extLst>
          </p:cNvPr>
          <p:cNvSpPr txBox="1">
            <a:spLocks/>
          </p:cNvSpPr>
          <p:nvPr/>
        </p:nvSpPr>
        <p:spPr>
          <a:xfrm>
            <a:off x="346210" y="2473703"/>
            <a:ext cx="11430875" cy="3087686"/>
          </a:xfrm>
          <a:prstGeom prst="rect">
            <a:avLst/>
          </a:prstGeom>
        </p:spPr>
        <p:txBody>
          <a:bodyPr/>
          <a:lstStyle>
            <a:defPPr>
              <a:defRPr lang="en-SA"/>
            </a:defPPr>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a:t>A </a:t>
            </a:r>
            <a:r>
              <a:rPr lang="en-US" sz="2400" b="1"/>
              <a:t>file signature </a:t>
            </a:r>
            <a:r>
              <a:rPr lang="en-US" sz="2400"/>
              <a:t>(or </a:t>
            </a:r>
            <a:r>
              <a:rPr lang="en-US" sz="2400" b="1"/>
              <a:t>magic number</a:t>
            </a:r>
            <a:r>
              <a:rPr lang="en-US" sz="2400"/>
              <a:t>) is a </a:t>
            </a:r>
            <a:r>
              <a:rPr lang="en-US" sz="2400" b="1"/>
              <a:t>unique</a:t>
            </a:r>
            <a:r>
              <a:rPr lang="en-US" sz="2400"/>
              <a:t> sequence of bytes at the </a:t>
            </a:r>
            <a:r>
              <a:rPr lang="en-US" sz="2400" b="1"/>
              <a:t>beginning of a file </a:t>
            </a:r>
            <a:r>
              <a:rPr lang="en-US" sz="2400"/>
              <a:t>that identifies its </a:t>
            </a:r>
            <a:r>
              <a:rPr lang="en-US" sz="2400" b="1"/>
              <a:t>format</a:t>
            </a:r>
            <a:r>
              <a:rPr lang="en-US" sz="2400"/>
              <a:t>. </a:t>
            </a:r>
          </a:p>
          <a:p>
            <a:pPr>
              <a:buFont typeface="Arial" panose="020B0604020202020204" pitchFamily="34" charset="0"/>
              <a:buChar char="•"/>
            </a:pPr>
            <a:r>
              <a:rPr lang="en-US" sz="2400"/>
              <a:t>Unlike file extensions (e.g., .jpg, .</a:t>
            </a:r>
            <a:r>
              <a:rPr lang="en-US" sz="2400" err="1"/>
              <a:t>png</a:t>
            </a:r>
            <a:r>
              <a:rPr lang="en-US" sz="2400"/>
              <a:t>, .pdf), file signatures are </a:t>
            </a:r>
            <a:r>
              <a:rPr lang="en-US" sz="2400" b="1"/>
              <a:t>more reliable </a:t>
            </a:r>
            <a:r>
              <a:rPr lang="en-US" sz="2400"/>
              <a:t>because they are stored within the file itself. </a:t>
            </a:r>
          </a:p>
          <a:p>
            <a:pPr>
              <a:buFont typeface="Arial" panose="020B0604020202020204" pitchFamily="34" charset="0"/>
              <a:buChar char="•"/>
            </a:pPr>
            <a:r>
              <a:rPr lang="en-US" sz="2400"/>
              <a:t>Attackers sometimes disguise files by </a:t>
            </a:r>
            <a:r>
              <a:rPr lang="en-US" sz="2400" b="1"/>
              <a:t>changing extensions</a:t>
            </a:r>
            <a:r>
              <a:rPr lang="en-US" sz="2400"/>
              <a:t>, but the </a:t>
            </a:r>
            <a:r>
              <a:rPr lang="en-US" sz="2400" b="1"/>
              <a:t>file signature remains unchanged. </a:t>
            </a:r>
          </a:p>
          <a:p>
            <a:pPr marL="0" indent="0">
              <a:buNone/>
            </a:pPr>
            <a:endParaRPr lang="en-US" sz="2400"/>
          </a:p>
        </p:txBody>
      </p:sp>
    </p:spTree>
    <p:extLst>
      <p:ext uri="{BB962C8B-B14F-4D97-AF65-F5344CB8AC3E}">
        <p14:creationId xmlns:p14="http://schemas.microsoft.com/office/powerpoint/2010/main" val="21129309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6BDECE-675C-59FC-0C48-30AEBB668E39}"/>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36D498C-C26F-1C7A-DC4D-9A3E55C4A4B8}"/>
              </a:ext>
            </a:extLst>
          </p:cNvPr>
          <p:cNvSpPr>
            <a:spLocks noGrp="1"/>
          </p:cNvSpPr>
          <p:nvPr>
            <p:ph sz="quarter" idx="11"/>
          </p:nvPr>
        </p:nvSpPr>
        <p:spPr/>
        <p:txBody>
          <a:bodyPr lIns="91440" tIns="45720" rIns="91440" bIns="45720" anchor="t"/>
          <a:lstStyle/>
          <a:p>
            <a:r>
              <a:rPr lang="en-US">
                <a:latin typeface="Arial"/>
                <a:ea typeface="Calibri"/>
                <a:cs typeface="Arial"/>
              </a:rPr>
              <a:t>Install </a:t>
            </a:r>
            <a:r>
              <a:rPr lang="en-US" err="1">
                <a:latin typeface="Arial"/>
                <a:ea typeface="Calibri"/>
                <a:cs typeface="Arial"/>
              </a:rPr>
              <a:t>xxd</a:t>
            </a:r>
            <a:r>
              <a:rPr lang="en-US">
                <a:latin typeface="Arial"/>
                <a:ea typeface="Calibri"/>
                <a:cs typeface="Arial"/>
              </a:rPr>
              <a:t> tool</a:t>
            </a:r>
          </a:p>
          <a:p>
            <a:endParaRPr lang="en-US">
              <a:latin typeface="Arial"/>
              <a:ea typeface="Calibri"/>
              <a:cs typeface="Arial"/>
            </a:endParaRPr>
          </a:p>
          <a:p>
            <a:endParaRPr lang="en-US"/>
          </a:p>
          <a:p>
            <a:endParaRPr lang="en-US"/>
          </a:p>
        </p:txBody>
      </p:sp>
      <p:sp>
        <p:nvSpPr>
          <p:cNvPr id="8" name="Content Placeholder 2">
            <a:extLst>
              <a:ext uri="{FF2B5EF4-FFF2-40B4-BE49-F238E27FC236}">
                <a16:creationId xmlns:a16="http://schemas.microsoft.com/office/drawing/2014/main" id="{7D92D316-1421-0220-4694-A1A9DEF757C0}"/>
              </a:ext>
            </a:extLst>
          </p:cNvPr>
          <p:cNvSpPr txBox="1">
            <a:spLocks/>
          </p:cNvSpPr>
          <p:nvPr/>
        </p:nvSpPr>
        <p:spPr>
          <a:xfrm>
            <a:off x="333719" y="1222753"/>
            <a:ext cx="11392337" cy="1420512"/>
          </a:xfrm>
          <a:prstGeom prst="rect">
            <a:avLst/>
          </a:prstGeom>
        </p:spPr>
        <p:txBody>
          <a:bodyPr lIns="91440" tIns="45720" rIns="91440" bIns="45720" anchor="t"/>
          <a:lstStyle>
            <a:defPPr>
              <a:defRPr lang="en-SA"/>
            </a:defPPr>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r>
              <a:rPr lang="en-US" altLang="en-US" sz="2400" b="1" err="1">
                <a:latin typeface="Miriam Fixed"/>
                <a:cs typeface="Miriam Fixed"/>
              </a:rPr>
              <a:t>xxd</a:t>
            </a:r>
            <a:r>
              <a:rPr lang="en-US" altLang="en-US" sz="2400" b="1"/>
              <a:t>  </a:t>
            </a:r>
            <a:r>
              <a:rPr lang="en-US" altLang="en-US" sz="2400"/>
              <a:t>is a command-line tool used to create a hex dump of a file. The tool is usually pre-installed in Kali Linux as part of the vim-common package. However, if it is missing, you can install it using the following command: </a:t>
            </a:r>
          </a:p>
          <a:p>
            <a:pPr>
              <a:buFont typeface="Wingdings" panose="05000000000000000000" pitchFamily="2" charset="2"/>
              <a:buChar char="Ø"/>
            </a:pPr>
            <a:endParaRPr lang="en-US" altLang="en-US" sz="2400"/>
          </a:p>
        </p:txBody>
      </p:sp>
      <p:sp>
        <p:nvSpPr>
          <p:cNvPr id="9" name="TextBox 4">
            <a:extLst>
              <a:ext uri="{FF2B5EF4-FFF2-40B4-BE49-F238E27FC236}">
                <a16:creationId xmlns:a16="http://schemas.microsoft.com/office/drawing/2014/main" id="{E26D8BAC-52A7-0414-9D6F-273FD8F89DED}"/>
              </a:ext>
            </a:extLst>
          </p:cNvPr>
          <p:cNvSpPr txBox="1"/>
          <p:nvPr/>
        </p:nvSpPr>
        <p:spPr>
          <a:xfrm>
            <a:off x="652260" y="2497214"/>
            <a:ext cx="10443210" cy="461665"/>
          </a:xfrm>
          <a:prstGeom prst="rect">
            <a:avLst/>
          </a:prstGeom>
          <a:ln>
            <a:solidFill>
              <a:srgbClr val="00A6AA"/>
            </a:solidFill>
          </a:ln>
        </p:spPr>
        <p:style>
          <a:lnRef idx="2">
            <a:schemeClr val="accent5"/>
          </a:lnRef>
          <a:fillRef idx="1">
            <a:schemeClr val="lt1"/>
          </a:fillRef>
          <a:effectRef idx="0">
            <a:schemeClr val="accent5"/>
          </a:effectRef>
          <a:fontRef idx="minor">
            <a:schemeClr val="dk1"/>
          </a:fontRef>
        </p:style>
        <p:txBody>
          <a:bodyPr wrap="square" rtlCol="0">
            <a:spAutoFit/>
          </a:bodyPr>
          <a:lstStyle>
            <a:defPPr>
              <a:defRPr lang="en-SA"/>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r>
              <a:rPr lang="es-ES" sz="2400">
                <a:solidFill>
                  <a:srgbClr val="0070C0"/>
                </a:solidFill>
                <a:latin typeface="Miriam Fixed" panose="020B0509050101010101" pitchFamily="49" charset="-79"/>
                <a:cs typeface="Miriam Fixed" panose="020B0509050101010101" pitchFamily="49" charset="-79"/>
              </a:rPr>
              <a:t>sudo</a:t>
            </a:r>
            <a:r>
              <a:rPr lang="es-ES" sz="2400">
                <a:solidFill>
                  <a:schemeClr val="accent2">
                    <a:lumMod val="75000"/>
                  </a:schemeClr>
                </a:solidFill>
                <a:latin typeface="Miriam Fixed" panose="020B0509050101010101" pitchFamily="49" charset="-79"/>
                <a:cs typeface="Miriam Fixed" panose="020B0509050101010101" pitchFamily="49" charset="-79"/>
              </a:rPr>
              <a:t> </a:t>
            </a:r>
            <a:r>
              <a:rPr lang="es-ES" sz="2400" err="1">
                <a:solidFill>
                  <a:schemeClr val="accent2">
                    <a:lumMod val="75000"/>
                  </a:schemeClr>
                </a:solidFill>
                <a:latin typeface="Miriam Fixed" panose="020B0509050101010101" pitchFamily="49" charset="-79"/>
                <a:cs typeface="Miriam Fixed" panose="020B0509050101010101" pitchFamily="49" charset="-79"/>
              </a:rPr>
              <a:t>apt</a:t>
            </a:r>
            <a:r>
              <a:rPr lang="es-ES" sz="2400">
                <a:solidFill>
                  <a:schemeClr val="accent2">
                    <a:lumMod val="75000"/>
                  </a:schemeClr>
                </a:solidFill>
                <a:latin typeface="Miriam Fixed" panose="020B0509050101010101" pitchFamily="49" charset="-79"/>
                <a:cs typeface="Miriam Fixed" panose="020B0509050101010101" pitchFamily="49" charset="-79"/>
              </a:rPr>
              <a:t> </a:t>
            </a:r>
            <a:r>
              <a:rPr lang="es-ES" sz="2400" err="1">
                <a:solidFill>
                  <a:schemeClr val="accent2">
                    <a:lumMod val="75000"/>
                  </a:schemeClr>
                </a:solidFill>
                <a:latin typeface="Miriam Fixed" panose="020B0509050101010101" pitchFamily="49" charset="-79"/>
                <a:cs typeface="Miriam Fixed" panose="020B0509050101010101" pitchFamily="49" charset="-79"/>
              </a:rPr>
              <a:t>install</a:t>
            </a:r>
            <a:r>
              <a:rPr lang="es-ES" sz="2400">
                <a:solidFill>
                  <a:schemeClr val="accent2">
                    <a:lumMod val="75000"/>
                  </a:schemeClr>
                </a:solidFill>
                <a:latin typeface="Miriam Fixed" panose="020B0509050101010101" pitchFamily="49" charset="-79"/>
                <a:cs typeface="Miriam Fixed" panose="020B0509050101010101" pitchFamily="49" charset="-79"/>
              </a:rPr>
              <a:t> </a:t>
            </a:r>
            <a:r>
              <a:rPr lang="es-ES" sz="2400" err="1">
                <a:solidFill>
                  <a:schemeClr val="tx1"/>
                </a:solidFill>
                <a:latin typeface="Miriam Fixed" panose="020B0509050101010101" pitchFamily="49" charset="-79"/>
                <a:cs typeface="Miriam Fixed" panose="020B0509050101010101" pitchFamily="49" charset="-79"/>
              </a:rPr>
              <a:t>xxd</a:t>
            </a:r>
            <a:r>
              <a:rPr lang="es-ES" sz="2400">
                <a:solidFill>
                  <a:schemeClr val="accent2">
                    <a:lumMod val="75000"/>
                  </a:schemeClr>
                </a:solidFill>
                <a:latin typeface="Miriam Fixed" panose="020B0509050101010101" pitchFamily="49" charset="-79"/>
                <a:cs typeface="Miriam Fixed" panose="020B0509050101010101" pitchFamily="49" charset="-79"/>
              </a:rPr>
              <a:t> -y</a:t>
            </a:r>
            <a:endParaRPr lang="en-US" sz="2400">
              <a:latin typeface="Miriam Fixed" panose="020B0509050101010101" pitchFamily="49" charset="-79"/>
              <a:cs typeface="Miriam Fixed" panose="020B0509050101010101" pitchFamily="49" charset="-79"/>
            </a:endParaRPr>
          </a:p>
        </p:txBody>
      </p:sp>
      <p:sp>
        <p:nvSpPr>
          <p:cNvPr id="10" name="Content Placeholder 2">
            <a:extLst>
              <a:ext uri="{FF2B5EF4-FFF2-40B4-BE49-F238E27FC236}">
                <a16:creationId xmlns:a16="http://schemas.microsoft.com/office/drawing/2014/main" id="{540E3411-ED71-1C9B-6D91-398A0FF2EDF3}"/>
              </a:ext>
            </a:extLst>
          </p:cNvPr>
          <p:cNvSpPr txBox="1">
            <a:spLocks/>
          </p:cNvSpPr>
          <p:nvPr/>
        </p:nvSpPr>
        <p:spPr>
          <a:xfrm>
            <a:off x="651023" y="3211939"/>
            <a:ext cx="11776872" cy="1420512"/>
          </a:xfrm>
          <a:prstGeom prst="rect">
            <a:avLst/>
          </a:prstGeom>
        </p:spPr>
        <p:txBody>
          <a:bodyPr lIns="91440" tIns="45720" rIns="91440" bIns="45720" anchor="t"/>
          <a:lstStyle>
            <a:defPPr>
              <a:defRPr lang="en-SA"/>
            </a:defPPr>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en-US" sz="2400"/>
              <a:t>We will be using </a:t>
            </a:r>
            <a:r>
              <a:rPr lang="en-US" altLang="en-US" sz="2400" err="1">
                <a:latin typeface="Miriam Fixed"/>
                <a:cs typeface="Miriam Fixed"/>
              </a:rPr>
              <a:t>xxd</a:t>
            </a:r>
            <a:r>
              <a:rPr lang="en-US" altLang="en-US" sz="2400"/>
              <a:t> tool to get the file signature</a:t>
            </a:r>
            <a:endParaRPr lang="en-US"/>
          </a:p>
          <a:p>
            <a:pPr marL="0" indent="0">
              <a:buNone/>
            </a:pPr>
            <a:r>
              <a:rPr lang="en-US" altLang="en-US" sz="2400"/>
              <a:t>(first bytes in the file hex representation)</a:t>
            </a:r>
            <a:endParaRPr lang="en-US"/>
          </a:p>
        </p:txBody>
      </p:sp>
    </p:spTree>
    <p:extLst>
      <p:ext uri="{BB962C8B-B14F-4D97-AF65-F5344CB8AC3E}">
        <p14:creationId xmlns:p14="http://schemas.microsoft.com/office/powerpoint/2010/main" val="24851813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B20AD9-D118-35DF-0F2F-3397F74E42D9}"/>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3CF417E-952D-2EA4-8795-853186A3D5BE}"/>
              </a:ext>
            </a:extLst>
          </p:cNvPr>
          <p:cNvSpPr txBox="1">
            <a:spLocks/>
          </p:cNvSpPr>
          <p:nvPr/>
        </p:nvSpPr>
        <p:spPr>
          <a:xfrm>
            <a:off x="508604" y="1278966"/>
            <a:ext cx="11392337" cy="1420512"/>
          </a:xfrm>
          <a:prstGeom prst="rect">
            <a:avLst/>
          </a:prstGeom>
        </p:spPr>
        <p:txBody>
          <a:bodyPr lIns="91440" tIns="45720" rIns="91440" bIns="45720" anchor="t"/>
          <a:lstStyle>
            <a:defPPr>
              <a:defRPr lang="en-SA"/>
            </a:defPPr>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en-US" sz="2400"/>
              <a:t>Open a terminal and navigate to the directory containing the files to analyze.</a:t>
            </a:r>
          </a:p>
          <a:p>
            <a:r>
              <a:rPr lang="en-US" altLang="en-US" sz="2400"/>
              <a:t>Use the </a:t>
            </a:r>
            <a:r>
              <a:rPr lang="en-US" altLang="en-US" sz="2400" b="1" err="1">
                <a:solidFill>
                  <a:srgbClr val="FF0000"/>
                </a:solidFill>
                <a:highlight>
                  <a:srgbClr val="E3F0D9"/>
                </a:highlight>
                <a:latin typeface="Miriam Fixed"/>
                <a:cs typeface="Miriam Fixed"/>
              </a:rPr>
              <a:t>xxd</a:t>
            </a:r>
            <a:r>
              <a:rPr lang="en-US" altLang="en-US" sz="2400" b="1"/>
              <a:t> </a:t>
            </a:r>
            <a:r>
              <a:rPr lang="en-US" altLang="en-US" sz="2400"/>
              <a:t>command to view the first few bytes (16 bits) of a file in hexadecimal format:</a:t>
            </a:r>
            <a:endParaRPr lang="en-US" altLang="en-US" sz="2400">
              <a:ea typeface="Calibri"/>
              <a:cs typeface="Calibri"/>
            </a:endParaRPr>
          </a:p>
          <a:p>
            <a:pPr>
              <a:buFont typeface="Wingdings" panose="05000000000000000000" pitchFamily="2" charset="2"/>
              <a:buChar char="Ø"/>
            </a:pPr>
            <a:endParaRPr lang="en-US" altLang="en-US" sz="2400"/>
          </a:p>
          <a:p>
            <a:pPr>
              <a:buFont typeface="Wingdings" panose="05000000000000000000" pitchFamily="2" charset="2"/>
              <a:buChar char="Ø"/>
            </a:pPr>
            <a:endParaRPr lang="en-US" altLang="en-US" sz="2400"/>
          </a:p>
        </p:txBody>
      </p:sp>
      <p:sp>
        <p:nvSpPr>
          <p:cNvPr id="4" name="TextBox 13">
            <a:extLst>
              <a:ext uri="{FF2B5EF4-FFF2-40B4-BE49-F238E27FC236}">
                <a16:creationId xmlns:a16="http://schemas.microsoft.com/office/drawing/2014/main" id="{4B5D9ABD-1CBC-776A-65D3-9B236D5A835C}"/>
              </a:ext>
            </a:extLst>
          </p:cNvPr>
          <p:cNvSpPr txBox="1"/>
          <p:nvPr/>
        </p:nvSpPr>
        <p:spPr>
          <a:xfrm>
            <a:off x="733456" y="2696366"/>
            <a:ext cx="10443210" cy="461665"/>
          </a:xfrm>
          <a:prstGeom prst="rect">
            <a:avLst/>
          </a:prstGeom>
          <a:ln>
            <a:solidFill>
              <a:srgbClr val="00A6AA"/>
            </a:solidFill>
          </a:ln>
        </p:spPr>
        <p:style>
          <a:lnRef idx="2">
            <a:schemeClr val="accent5"/>
          </a:lnRef>
          <a:fillRef idx="1">
            <a:schemeClr val="lt1"/>
          </a:fillRef>
          <a:effectRef idx="0">
            <a:schemeClr val="accent5"/>
          </a:effectRef>
          <a:fontRef idx="minor">
            <a:schemeClr val="dk1"/>
          </a:fontRef>
        </p:style>
        <p:txBody>
          <a:bodyPr wrap="square" rtlCol="0">
            <a:spAutoFit/>
          </a:bodyPr>
          <a:lstStyle>
            <a:defPPr>
              <a:defRPr lang="en-SA"/>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r>
              <a:rPr lang="en-US" sz="2400" err="1">
                <a:solidFill>
                  <a:schemeClr val="accent2">
                    <a:lumMod val="75000"/>
                  </a:schemeClr>
                </a:solidFill>
                <a:latin typeface="Miriam Fixed" panose="020B0509050101010101" pitchFamily="49" charset="-79"/>
                <a:cs typeface="Miriam Fixed" panose="020B0509050101010101" pitchFamily="49" charset="-79"/>
              </a:rPr>
              <a:t>xxd</a:t>
            </a:r>
            <a:r>
              <a:rPr lang="en-US" sz="2400">
                <a:latin typeface="Miriam Fixed" panose="020B0509050101010101" pitchFamily="49" charset="-79"/>
                <a:cs typeface="Miriam Fixed" panose="020B0509050101010101" pitchFamily="49" charset="-79"/>
              </a:rPr>
              <a:t> -l 16 &lt;filename&gt;</a:t>
            </a:r>
          </a:p>
        </p:txBody>
      </p:sp>
      <p:sp>
        <p:nvSpPr>
          <p:cNvPr id="5" name="Content Placeholder 2">
            <a:extLst>
              <a:ext uri="{FF2B5EF4-FFF2-40B4-BE49-F238E27FC236}">
                <a16:creationId xmlns:a16="http://schemas.microsoft.com/office/drawing/2014/main" id="{DBE2A5F1-258B-6AEF-81A3-B932C97A79CA}"/>
              </a:ext>
            </a:extLst>
          </p:cNvPr>
          <p:cNvSpPr txBox="1">
            <a:spLocks/>
          </p:cNvSpPr>
          <p:nvPr/>
        </p:nvSpPr>
        <p:spPr>
          <a:xfrm>
            <a:off x="733455" y="3343011"/>
            <a:ext cx="11392337" cy="461665"/>
          </a:xfrm>
          <a:prstGeom prst="rect">
            <a:avLst/>
          </a:prstGeom>
        </p:spPr>
        <p:txBody>
          <a:bodyPr/>
          <a:lstStyle>
            <a:defPPr>
              <a:defRPr lang="en-SA"/>
            </a:defPPr>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en-US" sz="2400"/>
              <a:t>Example</a:t>
            </a:r>
            <a:endParaRPr lang="pt-BR" altLang="en-US" sz="2400"/>
          </a:p>
          <a:p>
            <a:pPr marL="0" indent="0" algn="ctr">
              <a:buNone/>
            </a:pPr>
            <a:endParaRPr lang="pt-BR" altLang="en-US" sz="2400"/>
          </a:p>
        </p:txBody>
      </p:sp>
      <p:sp>
        <p:nvSpPr>
          <p:cNvPr id="6" name="TextBox 16">
            <a:extLst>
              <a:ext uri="{FF2B5EF4-FFF2-40B4-BE49-F238E27FC236}">
                <a16:creationId xmlns:a16="http://schemas.microsoft.com/office/drawing/2014/main" id="{D37402F5-EE9D-AF4D-481E-FCE4EF981F27}"/>
              </a:ext>
            </a:extLst>
          </p:cNvPr>
          <p:cNvSpPr txBox="1"/>
          <p:nvPr/>
        </p:nvSpPr>
        <p:spPr>
          <a:xfrm>
            <a:off x="730825" y="3987708"/>
            <a:ext cx="10443210" cy="461665"/>
          </a:xfrm>
          <a:prstGeom prst="rect">
            <a:avLst/>
          </a:prstGeom>
          <a:ln>
            <a:solidFill>
              <a:srgbClr val="00A6AA"/>
            </a:solidFill>
          </a:ln>
        </p:spPr>
        <p:style>
          <a:lnRef idx="2">
            <a:schemeClr val="accent5"/>
          </a:lnRef>
          <a:fillRef idx="1">
            <a:schemeClr val="lt1"/>
          </a:fillRef>
          <a:effectRef idx="0">
            <a:schemeClr val="accent5"/>
          </a:effectRef>
          <a:fontRef idx="minor">
            <a:schemeClr val="dk1"/>
          </a:fontRef>
        </p:style>
        <p:txBody>
          <a:bodyPr wrap="square" rtlCol="0">
            <a:spAutoFit/>
          </a:bodyPr>
          <a:lstStyle>
            <a:defPPr>
              <a:defRPr lang="en-SA"/>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r>
              <a:rPr lang="en-US" sz="2400" err="1">
                <a:solidFill>
                  <a:schemeClr val="accent2">
                    <a:lumMod val="75000"/>
                  </a:schemeClr>
                </a:solidFill>
                <a:latin typeface="Miriam Fixed" panose="020B0509050101010101" pitchFamily="49" charset="-79"/>
                <a:cs typeface="Miriam Fixed" panose="020B0509050101010101" pitchFamily="49" charset="-79"/>
              </a:rPr>
              <a:t>xxd</a:t>
            </a:r>
            <a:r>
              <a:rPr lang="en-US" sz="2400">
                <a:latin typeface="Miriam Fixed" panose="020B0509050101010101" pitchFamily="49" charset="-79"/>
                <a:cs typeface="Miriam Fixed" panose="020B0509050101010101" pitchFamily="49" charset="-79"/>
              </a:rPr>
              <a:t> -l 16 kaust_monument.png</a:t>
            </a:r>
          </a:p>
        </p:txBody>
      </p:sp>
      <p:sp>
        <p:nvSpPr>
          <p:cNvPr id="13" name="Content Placeholder 1">
            <a:extLst>
              <a:ext uri="{FF2B5EF4-FFF2-40B4-BE49-F238E27FC236}">
                <a16:creationId xmlns:a16="http://schemas.microsoft.com/office/drawing/2014/main" id="{C9CABC34-BD89-A5E4-9436-1E4D91AA2B7F}"/>
              </a:ext>
            </a:extLst>
          </p:cNvPr>
          <p:cNvSpPr>
            <a:spLocks noGrp="1"/>
          </p:cNvSpPr>
          <p:nvPr>
            <p:ph sz="quarter" idx="11"/>
          </p:nvPr>
        </p:nvSpPr>
        <p:spPr>
          <a:xfrm>
            <a:off x="1312084" y="273386"/>
            <a:ext cx="9779207" cy="556665"/>
          </a:xfrm>
        </p:spPr>
        <p:txBody>
          <a:bodyPr lIns="91440" tIns="45720" rIns="91440" bIns="45720" anchor="t"/>
          <a:lstStyle/>
          <a:p>
            <a:r>
              <a:rPr lang="en-US">
                <a:latin typeface="Arial"/>
                <a:ea typeface="Calibri"/>
                <a:cs typeface="Arial"/>
              </a:rPr>
              <a:t>Identifying File Signatures</a:t>
            </a:r>
            <a:endParaRPr lang="en-US">
              <a:ea typeface="Calibri"/>
            </a:endParaRPr>
          </a:p>
        </p:txBody>
      </p:sp>
    </p:spTree>
    <p:extLst>
      <p:ext uri="{BB962C8B-B14F-4D97-AF65-F5344CB8AC3E}">
        <p14:creationId xmlns:p14="http://schemas.microsoft.com/office/powerpoint/2010/main" val="15594762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F6DE02-37A7-6C50-BA37-4BFD50DFBEE6}"/>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A4A7923-584B-3FE6-00E1-338EE2756DB6}"/>
              </a:ext>
            </a:extLst>
          </p:cNvPr>
          <p:cNvSpPr>
            <a:spLocks noGrp="1"/>
          </p:cNvSpPr>
          <p:nvPr>
            <p:ph sz="quarter" idx="11"/>
          </p:nvPr>
        </p:nvSpPr>
        <p:spPr>
          <a:xfrm>
            <a:off x="637169" y="3147215"/>
            <a:ext cx="9779207" cy="556665"/>
          </a:xfrm>
        </p:spPr>
        <p:txBody>
          <a:bodyPr lIns="91440" tIns="45720" rIns="91440" bIns="45720" anchor="t"/>
          <a:lstStyle/>
          <a:p>
            <a:r>
              <a:rPr lang="en-US">
                <a:latin typeface="Arial"/>
                <a:cs typeface="Arial"/>
              </a:rPr>
              <a:t>Linux Operating System</a:t>
            </a:r>
            <a:endParaRPr lang="en-US"/>
          </a:p>
        </p:txBody>
      </p:sp>
      <p:sp>
        <p:nvSpPr>
          <p:cNvPr id="3" name="Content Placeholder 2">
            <a:extLst>
              <a:ext uri="{FF2B5EF4-FFF2-40B4-BE49-F238E27FC236}">
                <a16:creationId xmlns:a16="http://schemas.microsoft.com/office/drawing/2014/main" id="{B3562BCB-297C-842D-6323-9F94FC043287}"/>
              </a:ext>
            </a:extLst>
          </p:cNvPr>
          <p:cNvSpPr>
            <a:spLocks noGrp="1"/>
          </p:cNvSpPr>
          <p:nvPr>
            <p:ph sz="quarter" idx="12"/>
          </p:nvPr>
        </p:nvSpPr>
        <p:spPr>
          <a:xfrm>
            <a:off x="1206396" y="1782864"/>
            <a:ext cx="9779207" cy="4594349"/>
          </a:xfrm>
        </p:spPr>
        <p:txBody>
          <a:bodyPr lIns="91440" tIns="45720" rIns="91440" bIns="45720" anchor="t"/>
          <a:lstStyle/>
          <a:p>
            <a:pPr marL="0" indent="0">
              <a:buNone/>
            </a:pPr>
            <a:endParaRPr lang="en-US" sz="2400" b="1">
              <a:solidFill>
                <a:schemeClr val="tx1"/>
              </a:solidFill>
            </a:endParaRPr>
          </a:p>
          <a:p>
            <a:pPr marL="0" indent="0">
              <a:buNone/>
            </a:pPr>
            <a:endParaRPr lang="en-US" sz="2000">
              <a:solidFill>
                <a:schemeClr val="tx1"/>
              </a:solidFill>
            </a:endParaRPr>
          </a:p>
          <a:p>
            <a:pPr marL="457200" lvl="1" indent="0">
              <a:buNone/>
            </a:pPr>
            <a:endParaRPr lang="en-US" sz="2000">
              <a:solidFill>
                <a:schemeClr val="tx1"/>
              </a:solidFill>
            </a:endParaRPr>
          </a:p>
          <a:p>
            <a:pPr lvl="1"/>
            <a:endParaRPr lang="en-US" sz="2000">
              <a:solidFill>
                <a:schemeClr val="tx1"/>
              </a:solidFill>
            </a:endParaRPr>
          </a:p>
        </p:txBody>
      </p:sp>
    </p:spTree>
    <p:extLst>
      <p:ext uri="{BB962C8B-B14F-4D97-AF65-F5344CB8AC3E}">
        <p14:creationId xmlns:p14="http://schemas.microsoft.com/office/powerpoint/2010/main" val="48260660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FBD8EE-3040-DEFF-2256-843E13FD20A8}"/>
            </a:ext>
          </a:extLst>
        </p:cNvPr>
        <p:cNvGrpSpPr/>
        <p:nvPr/>
      </p:nvGrpSpPr>
      <p:grpSpPr>
        <a:xfrm>
          <a:off x="0" y="0"/>
          <a:ext cx="0" cy="0"/>
          <a:chOff x="0" y="0"/>
          <a:chExt cx="0" cy="0"/>
        </a:xfrm>
      </p:grpSpPr>
      <p:sp>
        <p:nvSpPr>
          <p:cNvPr id="8" name="Content Placeholder 1">
            <a:extLst>
              <a:ext uri="{FF2B5EF4-FFF2-40B4-BE49-F238E27FC236}">
                <a16:creationId xmlns:a16="http://schemas.microsoft.com/office/drawing/2014/main" id="{2FAE2780-D835-4584-7AFA-B4A525322AE7}"/>
              </a:ext>
            </a:extLst>
          </p:cNvPr>
          <p:cNvSpPr>
            <a:spLocks noGrp="1"/>
          </p:cNvSpPr>
          <p:nvPr>
            <p:ph sz="quarter" idx="11"/>
          </p:nvPr>
        </p:nvSpPr>
        <p:spPr>
          <a:xfrm>
            <a:off x="1312084" y="273386"/>
            <a:ext cx="9779207" cy="556665"/>
          </a:xfrm>
        </p:spPr>
        <p:txBody>
          <a:bodyPr lIns="91440" tIns="45720" rIns="91440" bIns="45720" anchor="t"/>
          <a:lstStyle/>
          <a:p>
            <a:r>
              <a:rPr lang="en-US">
                <a:latin typeface="Arial"/>
                <a:ea typeface="Calibri"/>
                <a:cs typeface="Arial"/>
              </a:rPr>
              <a:t>Identifying File Signatures</a:t>
            </a:r>
            <a:endParaRPr lang="en-US">
              <a:ea typeface="Calibri"/>
            </a:endParaRPr>
          </a:p>
        </p:txBody>
      </p:sp>
      <p:sp>
        <p:nvSpPr>
          <p:cNvPr id="9" name="Content Placeholder 2">
            <a:extLst>
              <a:ext uri="{FF2B5EF4-FFF2-40B4-BE49-F238E27FC236}">
                <a16:creationId xmlns:a16="http://schemas.microsoft.com/office/drawing/2014/main" id="{C62A75B4-F1AA-D37A-5EB2-8DADE13B2BE8}"/>
              </a:ext>
            </a:extLst>
          </p:cNvPr>
          <p:cNvSpPr txBox="1">
            <a:spLocks/>
          </p:cNvSpPr>
          <p:nvPr/>
        </p:nvSpPr>
        <p:spPr>
          <a:xfrm>
            <a:off x="402422" y="3336766"/>
            <a:ext cx="11392337" cy="1420512"/>
          </a:xfrm>
          <a:prstGeom prst="rect">
            <a:avLst/>
          </a:prstGeom>
        </p:spPr>
        <p:txBody>
          <a:bodyPr lIns="91440" tIns="45720" rIns="91440" bIns="45720" anchor="t"/>
          <a:lstStyle>
            <a:defPPr>
              <a:defRPr lang="en-SA"/>
            </a:defPPr>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en-US" sz="2400"/>
              <a:t>The signature 89 50 4e 47 (.PNG) confirms that this is a PNG file </a:t>
            </a:r>
          </a:p>
          <a:p>
            <a:pPr marL="0" indent="0">
              <a:buNone/>
            </a:pPr>
            <a:r>
              <a:rPr lang="en-US" altLang="en-US" sz="2400"/>
              <a:t>This website is great resource to get the file type by its signature, you can use the search in page utility to get the type faster: </a:t>
            </a:r>
          </a:p>
          <a:p>
            <a:pPr marL="0" indent="0" algn="ctr">
              <a:buNone/>
            </a:pPr>
            <a:r>
              <a:rPr lang="en-US" sz="2400">
                <a:hlinkClick r:id="rId3"/>
              </a:rPr>
              <a:t>https://www.garykessler.net/library/file_sigs.html</a:t>
            </a:r>
            <a:endParaRPr lang="en-US" altLang="en-US" sz="3600"/>
          </a:p>
          <a:p>
            <a:pPr marL="0" indent="0" algn="ctr">
              <a:buNone/>
            </a:pPr>
            <a:endParaRPr lang="pt-BR" altLang="en-US" sz="2400"/>
          </a:p>
          <a:p>
            <a:pPr marL="0" indent="0" algn="ctr">
              <a:buNone/>
            </a:pPr>
            <a:endParaRPr lang="pt-BR" altLang="en-US" sz="2400"/>
          </a:p>
        </p:txBody>
      </p:sp>
      <p:pic>
        <p:nvPicPr>
          <p:cNvPr id="10" name="Picture 9">
            <a:extLst>
              <a:ext uri="{FF2B5EF4-FFF2-40B4-BE49-F238E27FC236}">
                <a16:creationId xmlns:a16="http://schemas.microsoft.com/office/drawing/2014/main" id="{91C5535E-6361-EDF6-0254-DB1198ADAA88}"/>
              </a:ext>
            </a:extLst>
          </p:cNvPr>
          <p:cNvPicPr>
            <a:picLocks noChangeAspect="1"/>
          </p:cNvPicPr>
          <p:nvPr/>
        </p:nvPicPr>
        <p:blipFill>
          <a:blip r:embed="rId4"/>
          <a:stretch>
            <a:fillRect/>
          </a:stretch>
        </p:blipFill>
        <p:spPr>
          <a:xfrm>
            <a:off x="556921" y="1453085"/>
            <a:ext cx="11081691" cy="1331134"/>
          </a:xfrm>
          <a:prstGeom prst="rect">
            <a:avLst/>
          </a:prstGeom>
        </p:spPr>
      </p:pic>
    </p:spTree>
    <p:extLst>
      <p:ext uri="{BB962C8B-B14F-4D97-AF65-F5344CB8AC3E}">
        <p14:creationId xmlns:p14="http://schemas.microsoft.com/office/powerpoint/2010/main" val="21909163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13B8A4-034B-7FC0-3872-1566E29B71E6}"/>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889F5BE-6D5E-7207-8640-282EC7B35B41}"/>
              </a:ext>
            </a:extLst>
          </p:cNvPr>
          <p:cNvSpPr>
            <a:spLocks noGrp="1"/>
          </p:cNvSpPr>
          <p:nvPr>
            <p:ph sz="quarter" idx="11"/>
          </p:nvPr>
        </p:nvSpPr>
        <p:spPr/>
        <p:txBody>
          <a:bodyPr lIns="91440" tIns="45720" rIns="91440" bIns="45720" anchor="t"/>
          <a:lstStyle/>
          <a:p>
            <a:r>
              <a:rPr lang="en-US">
                <a:latin typeface="Arial"/>
                <a:ea typeface="Calibri"/>
                <a:cs typeface="Arial"/>
              </a:rPr>
              <a:t>Identifying File Signatures</a:t>
            </a:r>
            <a:endParaRPr lang="en-US">
              <a:ea typeface="Calibri"/>
            </a:endParaRPr>
          </a:p>
        </p:txBody>
      </p:sp>
      <p:sp>
        <p:nvSpPr>
          <p:cNvPr id="6" name="Content Placeholder 2">
            <a:extLst>
              <a:ext uri="{FF2B5EF4-FFF2-40B4-BE49-F238E27FC236}">
                <a16:creationId xmlns:a16="http://schemas.microsoft.com/office/drawing/2014/main" id="{3B84D318-6F25-9439-1F6C-BBC1D3E9FE53}"/>
              </a:ext>
            </a:extLst>
          </p:cNvPr>
          <p:cNvSpPr txBox="1">
            <a:spLocks/>
          </p:cNvSpPr>
          <p:nvPr/>
        </p:nvSpPr>
        <p:spPr>
          <a:xfrm>
            <a:off x="402424" y="1116572"/>
            <a:ext cx="11392337" cy="602273"/>
          </a:xfrm>
          <a:prstGeom prst="rect">
            <a:avLst/>
          </a:prstGeom>
        </p:spPr>
        <p:txBody>
          <a:bodyPr/>
          <a:lstStyle>
            <a:defPPr>
              <a:defRPr lang="en-SA"/>
            </a:defPPr>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en-US" sz="2400"/>
              <a:t>Instead of manually checking the file signature, we can use the file command: </a:t>
            </a:r>
          </a:p>
        </p:txBody>
      </p:sp>
      <p:sp>
        <p:nvSpPr>
          <p:cNvPr id="7" name="TextBox 13">
            <a:extLst>
              <a:ext uri="{FF2B5EF4-FFF2-40B4-BE49-F238E27FC236}">
                <a16:creationId xmlns:a16="http://schemas.microsoft.com/office/drawing/2014/main" id="{7089C233-22D0-D781-C664-AE230F814382}"/>
              </a:ext>
            </a:extLst>
          </p:cNvPr>
          <p:cNvSpPr txBox="1"/>
          <p:nvPr/>
        </p:nvSpPr>
        <p:spPr>
          <a:xfrm>
            <a:off x="802161" y="1832055"/>
            <a:ext cx="10443210" cy="461665"/>
          </a:xfrm>
          <a:prstGeom prst="rect">
            <a:avLst/>
          </a:prstGeom>
          <a:ln>
            <a:solidFill>
              <a:srgbClr val="00A6AA"/>
            </a:solidFill>
          </a:ln>
        </p:spPr>
        <p:style>
          <a:lnRef idx="2">
            <a:schemeClr val="accent5"/>
          </a:lnRef>
          <a:fillRef idx="1">
            <a:schemeClr val="lt1"/>
          </a:fillRef>
          <a:effectRef idx="0">
            <a:schemeClr val="accent5"/>
          </a:effectRef>
          <a:fontRef idx="minor">
            <a:schemeClr val="dk1"/>
          </a:fontRef>
        </p:style>
        <p:txBody>
          <a:bodyPr wrap="square" rtlCol="0">
            <a:spAutoFit/>
          </a:bodyPr>
          <a:lstStyle>
            <a:defPPr>
              <a:defRPr lang="en-SA"/>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r>
              <a:rPr lang="en-US" sz="2400">
                <a:solidFill>
                  <a:srgbClr val="FF0000"/>
                </a:solidFill>
                <a:latin typeface="Miriam Fixed" panose="020B0509050101010101" pitchFamily="49" charset="-79"/>
                <a:cs typeface="Miriam Fixed" panose="020B0509050101010101" pitchFamily="49" charset="-79"/>
              </a:rPr>
              <a:t>file</a:t>
            </a:r>
            <a:r>
              <a:rPr lang="en-US" sz="2400">
                <a:latin typeface="Miriam Fixed" panose="020B0509050101010101" pitchFamily="49" charset="-79"/>
                <a:cs typeface="Miriam Fixed" panose="020B0509050101010101" pitchFamily="49" charset="-79"/>
              </a:rPr>
              <a:t> &lt;filename&gt;</a:t>
            </a:r>
          </a:p>
        </p:txBody>
      </p:sp>
      <p:sp>
        <p:nvSpPr>
          <p:cNvPr id="8" name="Content Placeholder 2">
            <a:extLst>
              <a:ext uri="{FF2B5EF4-FFF2-40B4-BE49-F238E27FC236}">
                <a16:creationId xmlns:a16="http://schemas.microsoft.com/office/drawing/2014/main" id="{C0079ADD-18D4-4052-B162-BF2A43F95CA2}"/>
              </a:ext>
            </a:extLst>
          </p:cNvPr>
          <p:cNvSpPr txBox="1">
            <a:spLocks/>
          </p:cNvSpPr>
          <p:nvPr/>
        </p:nvSpPr>
        <p:spPr>
          <a:xfrm>
            <a:off x="402423" y="2611441"/>
            <a:ext cx="11392337" cy="461665"/>
          </a:xfrm>
          <a:prstGeom prst="rect">
            <a:avLst/>
          </a:prstGeom>
        </p:spPr>
        <p:txBody>
          <a:bodyPr/>
          <a:lstStyle>
            <a:defPPr>
              <a:defRPr lang="en-SA"/>
            </a:defPPr>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en-US" sz="2400"/>
              <a:t>Example</a:t>
            </a:r>
            <a:endParaRPr lang="pt-BR" altLang="en-US" sz="2400"/>
          </a:p>
          <a:p>
            <a:pPr marL="0" indent="0" algn="ctr">
              <a:buNone/>
            </a:pPr>
            <a:endParaRPr lang="pt-BR" altLang="en-US" sz="2400"/>
          </a:p>
        </p:txBody>
      </p:sp>
      <p:sp>
        <p:nvSpPr>
          <p:cNvPr id="9" name="TextBox 4">
            <a:extLst>
              <a:ext uri="{FF2B5EF4-FFF2-40B4-BE49-F238E27FC236}">
                <a16:creationId xmlns:a16="http://schemas.microsoft.com/office/drawing/2014/main" id="{41C0409B-05E0-5CD0-DF0E-44CBAB2C9098}"/>
              </a:ext>
            </a:extLst>
          </p:cNvPr>
          <p:cNvSpPr txBox="1"/>
          <p:nvPr/>
        </p:nvSpPr>
        <p:spPr>
          <a:xfrm>
            <a:off x="802162" y="3196461"/>
            <a:ext cx="10443210" cy="461665"/>
          </a:xfrm>
          <a:prstGeom prst="rect">
            <a:avLst/>
          </a:prstGeom>
          <a:ln>
            <a:solidFill>
              <a:srgbClr val="00A6AA"/>
            </a:solidFill>
          </a:ln>
        </p:spPr>
        <p:style>
          <a:lnRef idx="2">
            <a:schemeClr val="accent5"/>
          </a:lnRef>
          <a:fillRef idx="1">
            <a:schemeClr val="lt1"/>
          </a:fillRef>
          <a:effectRef idx="0">
            <a:schemeClr val="accent5"/>
          </a:effectRef>
          <a:fontRef idx="minor">
            <a:schemeClr val="dk1"/>
          </a:fontRef>
        </p:style>
        <p:txBody>
          <a:bodyPr wrap="square" lIns="91440" tIns="45720" rIns="91440" bIns="45720" rtlCol="0" anchor="t">
            <a:spAutoFit/>
          </a:bodyPr>
          <a:lstStyle>
            <a:defPPr>
              <a:defRPr lang="en-SA"/>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r>
              <a:rPr lang="en-US" sz="2400" dirty="0">
                <a:solidFill>
                  <a:srgbClr val="FF0000"/>
                </a:solidFill>
                <a:latin typeface="Miriam Fixed"/>
                <a:cs typeface="Miriam Fixed"/>
              </a:rPr>
              <a:t>file </a:t>
            </a:r>
            <a:r>
              <a:rPr lang="en-US" sz="2400" dirty="0">
                <a:latin typeface="Miriam Fixed"/>
                <a:cs typeface="Miriam Fixed"/>
              </a:rPr>
              <a:t>kaust_monument.png</a:t>
            </a:r>
          </a:p>
        </p:txBody>
      </p:sp>
      <p:pic>
        <p:nvPicPr>
          <p:cNvPr id="10" name="Picture 9">
            <a:extLst>
              <a:ext uri="{FF2B5EF4-FFF2-40B4-BE49-F238E27FC236}">
                <a16:creationId xmlns:a16="http://schemas.microsoft.com/office/drawing/2014/main" id="{B749AE90-B080-BD26-98F1-CD83E230269D}"/>
              </a:ext>
            </a:extLst>
          </p:cNvPr>
          <p:cNvPicPr>
            <a:picLocks noChangeAspect="1"/>
          </p:cNvPicPr>
          <p:nvPr/>
        </p:nvPicPr>
        <p:blipFill>
          <a:blip r:embed="rId3"/>
          <a:stretch>
            <a:fillRect/>
          </a:stretch>
        </p:blipFill>
        <p:spPr>
          <a:xfrm>
            <a:off x="503132" y="4225668"/>
            <a:ext cx="11041016" cy="1105054"/>
          </a:xfrm>
          <a:prstGeom prst="rect">
            <a:avLst/>
          </a:prstGeom>
        </p:spPr>
      </p:pic>
    </p:spTree>
    <p:extLst>
      <p:ext uri="{BB962C8B-B14F-4D97-AF65-F5344CB8AC3E}">
        <p14:creationId xmlns:p14="http://schemas.microsoft.com/office/powerpoint/2010/main" val="10555370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F78A8D-36A4-8EB0-C378-E9B34E054357}"/>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FA65140-A5CB-F12B-E0DC-98A4B2D94C6C}"/>
              </a:ext>
            </a:extLst>
          </p:cNvPr>
          <p:cNvSpPr>
            <a:spLocks noGrp="1"/>
          </p:cNvSpPr>
          <p:nvPr>
            <p:ph sz="quarter" idx="11"/>
          </p:nvPr>
        </p:nvSpPr>
        <p:spPr/>
        <p:txBody>
          <a:bodyPr lIns="91440" tIns="45720" rIns="91440" bIns="45720" anchor="t"/>
          <a:lstStyle/>
          <a:p>
            <a:r>
              <a:rPr lang="en-US">
                <a:latin typeface="Arial"/>
                <a:ea typeface="Calibri"/>
                <a:cs typeface="Arial"/>
              </a:rPr>
              <a:t>File Signatures</a:t>
            </a:r>
            <a:endParaRPr lang="en-US">
              <a:ea typeface="Calibri"/>
            </a:endParaRPr>
          </a:p>
        </p:txBody>
      </p:sp>
      <p:sp>
        <p:nvSpPr>
          <p:cNvPr id="3" name="Content Placeholder 2">
            <a:extLst>
              <a:ext uri="{FF2B5EF4-FFF2-40B4-BE49-F238E27FC236}">
                <a16:creationId xmlns:a16="http://schemas.microsoft.com/office/drawing/2014/main" id="{04CB1C02-7B48-7DF7-F834-A3175BDE5AD0}"/>
              </a:ext>
            </a:extLst>
          </p:cNvPr>
          <p:cNvSpPr txBox="1">
            <a:spLocks/>
          </p:cNvSpPr>
          <p:nvPr/>
        </p:nvSpPr>
        <p:spPr>
          <a:xfrm>
            <a:off x="402423" y="1062331"/>
            <a:ext cx="11392337" cy="4396060"/>
          </a:xfrm>
          <a:prstGeom prst="rect">
            <a:avLst/>
          </a:prstGeom>
        </p:spPr>
        <p:txBody>
          <a:bodyPr lIns="91440" tIns="45720" rIns="91440" bIns="45720" anchor="t"/>
          <a:lstStyle>
            <a:defPPr>
              <a:defRPr lang="en-SA"/>
            </a:defPPr>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en-US" sz="2400"/>
              <a:t>What is a file signature, and why is it important?</a:t>
            </a:r>
            <a:endParaRPr lang="en-US"/>
          </a:p>
          <a:p>
            <a:pPr marL="0" indent="0">
              <a:buNone/>
            </a:pPr>
            <a:endParaRPr lang="en-US" altLang="en-US" sz="2400"/>
          </a:p>
          <a:p>
            <a:r>
              <a:rPr lang="en-US" altLang="en-US" sz="2400"/>
              <a:t>How can you verify a file’s type without relying on its extension?</a:t>
            </a:r>
            <a:endParaRPr lang="en-US" altLang="en-US" sz="2400">
              <a:ea typeface="Calibri"/>
              <a:cs typeface="Calibri"/>
            </a:endParaRPr>
          </a:p>
          <a:p>
            <a:pPr marL="0" indent="0">
              <a:buNone/>
            </a:pPr>
            <a:endParaRPr lang="en-US" altLang="en-US" sz="2400"/>
          </a:p>
          <a:p>
            <a:r>
              <a:rPr lang="en-US" altLang="en-US" sz="2400"/>
              <a:t>What is the magic number for a PDF file?</a:t>
            </a:r>
            <a:endParaRPr lang="en-US" altLang="en-US" sz="2400">
              <a:ea typeface="Calibri"/>
              <a:cs typeface="Calibri"/>
            </a:endParaRPr>
          </a:p>
          <a:p>
            <a:pPr marL="0" indent="0">
              <a:buNone/>
            </a:pPr>
            <a:endParaRPr lang="en-US" altLang="en-US" sz="2400"/>
          </a:p>
          <a:p>
            <a:r>
              <a:rPr lang="en-US" altLang="en-US" sz="2400"/>
              <a:t>If a file has the extension .jpg but contains the signature </a:t>
            </a:r>
            <a:r>
              <a:rPr lang="en-US" altLang="en-US" sz="2400">
                <a:solidFill>
                  <a:srgbClr val="FF0000"/>
                </a:solidFill>
                <a:highlight>
                  <a:srgbClr val="E3F0D9"/>
                </a:highlight>
              </a:rPr>
              <a:t>25 50 44 46</a:t>
            </a:r>
            <a:r>
              <a:rPr lang="en-US" altLang="en-US" sz="2400"/>
              <a:t>, what does that indicate?</a:t>
            </a:r>
            <a:endParaRPr lang="en-US" altLang="en-US" sz="2400">
              <a:ea typeface="Calibri"/>
              <a:cs typeface="Calibri"/>
            </a:endParaRPr>
          </a:p>
          <a:p>
            <a:pPr marL="0" indent="0">
              <a:buNone/>
            </a:pPr>
            <a:endParaRPr lang="en-US" altLang="en-US" sz="2400"/>
          </a:p>
          <a:p>
            <a:r>
              <a:rPr lang="en-US" altLang="en-US" sz="2400"/>
              <a:t>What command would you use to extract only the first 16 bytes of a file in hexadecimal format? </a:t>
            </a:r>
            <a:endParaRPr lang="en-US" altLang="en-US" sz="2400">
              <a:ea typeface="Calibri"/>
              <a:cs typeface="Calibri"/>
            </a:endParaRPr>
          </a:p>
        </p:txBody>
      </p:sp>
    </p:spTree>
    <p:extLst>
      <p:ext uri="{BB962C8B-B14F-4D97-AF65-F5344CB8AC3E}">
        <p14:creationId xmlns:p14="http://schemas.microsoft.com/office/powerpoint/2010/main" val="258702819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83E297-96BF-9A1E-D539-2BAC6EDA94EC}"/>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E22203-B7B3-2047-4E7F-F7231106F6CC}"/>
              </a:ext>
            </a:extLst>
          </p:cNvPr>
          <p:cNvSpPr>
            <a:spLocks noGrp="1"/>
          </p:cNvSpPr>
          <p:nvPr>
            <p:ph sz="quarter" idx="11"/>
          </p:nvPr>
        </p:nvSpPr>
        <p:spPr/>
        <p:txBody>
          <a:bodyPr lIns="91440" tIns="45720" rIns="91440" bIns="45720" anchor="t"/>
          <a:lstStyle/>
          <a:p>
            <a:r>
              <a:rPr lang="en-US">
                <a:latin typeface="Arial"/>
                <a:ea typeface="Calibri"/>
                <a:cs typeface="Arial"/>
              </a:rPr>
              <a:t>Conclusion </a:t>
            </a:r>
          </a:p>
          <a:p>
            <a:endParaRPr lang="en-US">
              <a:ea typeface="Calibri"/>
            </a:endParaRPr>
          </a:p>
        </p:txBody>
      </p:sp>
      <p:sp>
        <p:nvSpPr>
          <p:cNvPr id="3" name="Content Placeholder 2">
            <a:extLst>
              <a:ext uri="{FF2B5EF4-FFF2-40B4-BE49-F238E27FC236}">
                <a16:creationId xmlns:a16="http://schemas.microsoft.com/office/drawing/2014/main" id="{5B05A8E7-D86E-3C40-7CF0-EDC91A815D82}"/>
              </a:ext>
            </a:extLst>
          </p:cNvPr>
          <p:cNvSpPr txBox="1">
            <a:spLocks/>
          </p:cNvSpPr>
          <p:nvPr/>
        </p:nvSpPr>
        <p:spPr>
          <a:xfrm>
            <a:off x="508604" y="1874352"/>
            <a:ext cx="11392337" cy="1609507"/>
          </a:xfrm>
          <a:prstGeom prst="rect">
            <a:avLst/>
          </a:prstGeom>
        </p:spPr>
        <p:txBody>
          <a:bodyPr/>
          <a:lstStyle>
            <a:defPPr>
              <a:defRPr lang="en-SA"/>
            </a:defPPr>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en-US" altLang="en-US" sz="2400"/>
              <a:t>File signatures are a </a:t>
            </a:r>
            <a:r>
              <a:rPr lang="en-US" altLang="en-US" sz="2400" b="1"/>
              <a:t>reliable way </a:t>
            </a:r>
            <a:r>
              <a:rPr lang="en-US" altLang="en-US" sz="2400"/>
              <a:t>to identify files, especially when dealing with </a:t>
            </a:r>
            <a:r>
              <a:rPr lang="en-US" altLang="en-US" sz="2400" b="1"/>
              <a:t>spoofed extensions</a:t>
            </a:r>
            <a:r>
              <a:rPr lang="en-US" altLang="en-US" sz="2400"/>
              <a:t> or </a:t>
            </a:r>
            <a:r>
              <a:rPr lang="en-US" altLang="en-US" sz="2400" b="1"/>
              <a:t>malicious file disguises</a:t>
            </a:r>
            <a:r>
              <a:rPr lang="en-US" altLang="en-US" sz="2400"/>
              <a:t>. Tools like </a:t>
            </a:r>
            <a:r>
              <a:rPr lang="en-US" altLang="en-US" sz="2400" err="1">
                <a:solidFill>
                  <a:srgbClr val="FF0000"/>
                </a:solidFill>
                <a:highlight>
                  <a:srgbClr val="E3F0D9"/>
                </a:highlight>
                <a:latin typeface="Miriam Fixed" panose="020B0509050101010101" pitchFamily="49" charset="-79"/>
                <a:cs typeface="Miriam Fixed" panose="020B0509050101010101" pitchFamily="49" charset="-79"/>
              </a:rPr>
              <a:t>xxd</a:t>
            </a:r>
            <a:r>
              <a:rPr lang="en-US" altLang="en-US" sz="2400"/>
              <a:t> and </a:t>
            </a:r>
            <a:r>
              <a:rPr lang="en-US" altLang="en-US" sz="2400">
                <a:solidFill>
                  <a:srgbClr val="FF0000"/>
                </a:solidFill>
                <a:highlight>
                  <a:srgbClr val="E3F0D9"/>
                </a:highlight>
                <a:latin typeface="Miriam Fixed" panose="020B0509050101010101" pitchFamily="49" charset="-79"/>
                <a:cs typeface="Miriam Fixed" panose="020B0509050101010101" pitchFamily="49" charset="-79"/>
              </a:rPr>
              <a:t>file</a:t>
            </a:r>
            <a:r>
              <a:rPr lang="en-US" altLang="en-US" sz="2400"/>
              <a:t> help in forensic analysis by detecting mismatches between file extensions and actual content. Understanding file signatures is crucial in malware analysis, incident response, and </a:t>
            </a:r>
            <a:r>
              <a:rPr lang="en-US" altLang="en-US" sz="2400" b="1"/>
              <a:t>Digital Forensic</a:t>
            </a:r>
            <a:r>
              <a:rPr lang="en-US" altLang="en-US" sz="2400"/>
              <a:t>. </a:t>
            </a:r>
          </a:p>
        </p:txBody>
      </p:sp>
    </p:spTree>
    <p:extLst>
      <p:ext uri="{BB962C8B-B14F-4D97-AF65-F5344CB8AC3E}">
        <p14:creationId xmlns:p14="http://schemas.microsoft.com/office/powerpoint/2010/main" val="230536839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5A5D0A-8EBE-3A8E-5353-3D506FD808AA}"/>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EA41DCF-98DD-6FEA-88A3-642F52B590F1}"/>
              </a:ext>
            </a:extLst>
          </p:cNvPr>
          <p:cNvSpPr>
            <a:spLocks noGrp="1"/>
          </p:cNvSpPr>
          <p:nvPr>
            <p:ph sz="quarter" idx="11"/>
          </p:nvPr>
        </p:nvSpPr>
        <p:spPr>
          <a:xfrm>
            <a:off x="637169" y="3147215"/>
            <a:ext cx="9779207" cy="556665"/>
          </a:xfrm>
        </p:spPr>
        <p:txBody>
          <a:bodyPr lIns="91440" tIns="45720" rIns="91440" bIns="45720" anchor="t"/>
          <a:lstStyle/>
          <a:p>
            <a:r>
              <a:rPr lang="en-US">
                <a:latin typeface="Arial"/>
                <a:cs typeface="Arial"/>
              </a:rPr>
              <a:t>Metadata Analysis</a:t>
            </a:r>
            <a:endParaRPr lang="en-US" b="0">
              <a:solidFill>
                <a:srgbClr val="000000"/>
              </a:solidFill>
              <a:latin typeface="Arial"/>
              <a:cs typeface="Arial"/>
            </a:endParaRPr>
          </a:p>
          <a:p>
            <a:endParaRPr lang="en-US" b="0">
              <a:solidFill>
                <a:srgbClr val="000000"/>
              </a:solidFill>
              <a:latin typeface="Arial"/>
              <a:cs typeface="Arial"/>
            </a:endParaRPr>
          </a:p>
          <a:p>
            <a:endParaRPr lang="en-US"/>
          </a:p>
        </p:txBody>
      </p:sp>
      <p:sp>
        <p:nvSpPr>
          <p:cNvPr id="3" name="Content Placeholder 2">
            <a:extLst>
              <a:ext uri="{FF2B5EF4-FFF2-40B4-BE49-F238E27FC236}">
                <a16:creationId xmlns:a16="http://schemas.microsoft.com/office/drawing/2014/main" id="{301C5A7D-6FAE-2EAA-5F93-B6323216B661}"/>
              </a:ext>
            </a:extLst>
          </p:cNvPr>
          <p:cNvSpPr>
            <a:spLocks noGrp="1"/>
          </p:cNvSpPr>
          <p:nvPr>
            <p:ph sz="quarter" idx="12"/>
          </p:nvPr>
        </p:nvSpPr>
        <p:spPr>
          <a:xfrm>
            <a:off x="1206396" y="1782864"/>
            <a:ext cx="9779207" cy="4594349"/>
          </a:xfrm>
        </p:spPr>
        <p:txBody>
          <a:bodyPr lIns="91440" tIns="45720" rIns="91440" bIns="45720" anchor="t"/>
          <a:lstStyle/>
          <a:p>
            <a:pPr marL="0" indent="0">
              <a:buNone/>
            </a:pPr>
            <a:endParaRPr lang="en-US" sz="2400" b="1">
              <a:solidFill>
                <a:schemeClr val="tx1"/>
              </a:solidFill>
            </a:endParaRPr>
          </a:p>
          <a:p>
            <a:pPr marL="0" indent="0">
              <a:buNone/>
            </a:pPr>
            <a:endParaRPr lang="en-US" sz="2000">
              <a:solidFill>
                <a:schemeClr val="tx1"/>
              </a:solidFill>
            </a:endParaRPr>
          </a:p>
          <a:p>
            <a:pPr marL="457200" lvl="1" indent="0">
              <a:buNone/>
            </a:pPr>
            <a:endParaRPr lang="en-US" sz="2000">
              <a:solidFill>
                <a:schemeClr val="tx1"/>
              </a:solidFill>
            </a:endParaRPr>
          </a:p>
          <a:p>
            <a:pPr lvl="1"/>
            <a:endParaRPr lang="en-US" sz="2000">
              <a:solidFill>
                <a:schemeClr val="tx1"/>
              </a:solidFill>
            </a:endParaRPr>
          </a:p>
        </p:txBody>
      </p:sp>
    </p:spTree>
    <p:extLst>
      <p:ext uri="{BB962C8B-B14F-4D97-AF65-F5344CB8AC3E}">
        <p14:creationId xmlns:p14="http://schemas.microsoft.com/office/powerpoint/2010/main" val="426804790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E2942D-1557-7343-785C-7BAB86862CF9}"/>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AA9D8D4-301E-BE9E-57F2-019A82B38E96}"/>
              </a:ext>
            </a:extLst>
          </p:cNvPr>
          <p:cNvSpPr>
            <a:spLocks noGrp="1"/>
          </p:cNvSpPr>
          <p:nvPr>
            <p:ph sz="quarter" idx="11"/>
          </p:nvPr>
        </p:nvSpPr>
        <p:spPr/>
        <p:txBody>
          <a:bodyPr lIns="91440" tIns="45720" rIns="91440" bIns="45720" anchor="t"/>
          <a:lstStyle/>
          <a:p>
            <a:r>
              <a:rPr lang="en-US">
                <a:latin typeface="Arial"/>
                <a:ea typeface="Calibri"/>
                <a:cs typeface="Arial"/>
              </a:rPr>
              <a:t>Metadata and </a:t>
            </a:r>
            <a:r>
              <a:rPr lang="en-US" err="1">
                <a:latin typeface="Arial"/>
                <a:ea typeface="Calibri"/>
                <a:cs typeface="Arial"/>
              </a:rPr>
              <a:t>ExifTool</a:t>
            </a:r>
          </a:p>
          <a:p>
            <a:endParaRPr lang="en-US">
              <a:latin typeface="Arial"/>
              <a:ea typeface="Calibri"/>
              <a:cs typeface="Arial"/>
            </a:endParaRPr>
          </a:p>
          <a:p>
            <a:endParaRPr lang="en-US"/>
          </a:p>
          <a:p>
            <a:endParaRPr lang="en-US"/>
          </a:p>
        </p:txBody>
      </p:sp>
      <p:sp>
        <p:nvSpPr>
          <p:cNvPr id="3" name="Content Placeholder 2">
            <a:extLst>
              <a:ext uri="{FF2B5EF4-FFF2-40B4-BE49-F238E27FC236}">
                <a16:creationId xmlns:a16="http://schemas.microsoft.com/office/drawing/2014/main" id="{1962F9B6-4847-A1D8-1A27-1A95ACB0D023}"/>
              </a:ext>
            </a:extLst>
          </p:cNvPr>
          <p:cNvSpPr txBox="1">
            <a:spLocks/>
          </p:cNvSpPr>
          <p:nvPr/>
        </p:nvSpPr>
        <p:spPr>
          <a:xfrm>
            <a:off x="346210" y="1266475"/>
            <a:ext cx="7211357" cy="4879930"/>
          </a:xfrm>
          <a:prstGeom prst="rect">
            <a:avLst/>
          </a:prstGeom>
        </p:spPr>
        <p:txBody>
          <a:bodyPr lIns="91440" tIns="45720" rIns="91440" bIns="45720" anchor="t"/>
          <a:lstStyle>
            <a:defPPr>
              <a:defRPr lang="en-SA"/>
            </a:defPPr>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r>
              <a:rPr lang="en-US" altLang="en-US" sz="2400"/>
              <a:t>Metadata is an extra information stored within a file that describes its properties, such as the author, creation date, camera settings (for images), and more. This data is useful for digital forensics, cybersecurity, and photography.</a:t>
            </a:r>
          </a:p>
          <a:p>
            <a:pPr>
              <a:buFont typeface="Wingdings" panose="05000000000000000000" pitchFamily="2" charset="2"/>
              <a:buChar char="Ø"/>
            </a:pPr>
            <a:endParaRPr lang="en-US" altLang="en-US" sz="2400"/>
          </a:p>
          <a:p>
            <a:pPr>
              <a:buFont typeface="Wingdings" panose="05000000000000000000" pitchFamily="2" charset="2"/>
              <a:buChar char="Ø"/>
            </a:pPr>
            <a:r>
              <a:rPr lang="en-US" altLang="en-US" sz="2400" err="1"/>
              <a:t>ExifTool</a:t>
            </a:r>
            <a:r>
              <a:rPr lang="en-US" altLang="en-US" sz="2400"/>
              <a:t> is a command-line Tool used to read, write, and edit metadata in various file formats, including images, PDFs, videos, and documents. </a:t>
            </a:r>
          </a:p>
          <a:p>
            <a:pPr>
              <a:buFont typeface="Wingdings" panose="05000000000000000000" pitchFamily="2" charset="2"/>
              <a:buChar char="Ø"/>
            </a:pPr>
            <a:r>
              <a:rPr lang="en-US" altLang="en-US" sz="2400" err="1">
                <a:ea typeface="Calibri" panose="020F0502020204030204"/>
                <a:cs typeface="Calibri" panose="020F0502020204030204"/>
              </a:rPr>
              <a:t>ExifTool</a:t>
            </a:r>
            <a:r>
              <a:rPr lang="en-US" altLang="en-US" sz="2400">
                <a:ea typeface="Calibri" panose="020F0502020204030204"/>
                <a:cs typeface="Calibri" panose="020F0502020204030204"/>
              </a:rPr>
              <a:t> is Available in kali, no need to install it.</a:t>
            </a:r>
          </a:p>
        </p:txBody>
      </p:sp>
      <p:pic>
        <p:nvPicPr>
          <p:cNvPr id="4" name="Picture 3" descr="ExifTool 13.19 - jmtella">
            <a:extLst>
              <a:ext uri="{FF2B5EF4-FFF2-40B4-BE49-F238E27FC236}">
                <a16:creationId xmlns:a16="http://schemas.microsoft.com/office/drawing/2014/main" id="{442777BC-636D-26DF-700E-0A18F0B67A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85478" y="1704641"/>
            <a:ext cx="3453319" cy="34533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264796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D723C5-E4CA-6A10-8720-167ECA4761DB}"/>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D90B9B9-0D0A-C24B-BF07-9D463763A4AF}"/>
              </a:ext>
            </a:extLst>
          </p:cNvPr>
          <p:cNvSpPr>
            <a:spLocks noGrp="1"/>
          </p:cNvSpPr>
          <p:nvPr>
            <p:ph sz="quarter" idx="11"/>
          </p:nvPr>
        </p:nvSpPr>
        <p:spPr/>
        <p:txBody>
          <a:bodyPr lIns="91440" tIns="45720" rIns="91440" bIns="45720" anchor="t"/>
          <a:lstStyle/>
          <a:p>
            <a:r>
              <a:rPr lang="en-US">
                <a:latin typeface="Arial"/>
                <a:ea typeface="Calibri"/>
                <a:cs typeface="Arial"/>
              </a:rPr>
              <a:t>Manual Utility</a:t>
            </a:r>
          </a:p>
          <a:p>
            <a:endParaRPr lang="en-US"/>
          </a:p>
          <a:p>
            <a:endParaRPr lang="en-US"/>
          </a:p>
        </p:txBody>
      </p:sp>
      <p:sp>
        <p:nvSpPr>
          <p:cNvPr id="6" name="Content Placeholder 2">
            <a:extLst>
              <a:ext uri="{FF2B5EF4-FFF2-40B4-BE49-F238E27FC236}">
                <a16:creationId xmlns:a16="http://schemas.microsoft.com/office/drawing/2014/main" id="{3D70804A-659A-379F-8FD0-DFE9BC13E9B5}"/>
              </a:ext>
            </a:extLst>
          </p:cNvPr>
          <p:cNvSpPr txBox="1">
            <a:spLocks/>
          </p:cNvSpPr>
          <p:nvPr/>
        </p:nvSpPr>
        <p:spPr>
          <a:xfrm>
            <a:off x="240030" y="1260229"/>
            <a:ext cx="11711940" cy="753700"/>
          </a:xfrm>
          <a:prstGeom prst="rect">
            <a:avLst/>
          </a:prstGeom>
        </p:spPr>
        <p:txBody>
          <a:bodyPr lIns="91440" tIns="45720" rIns="91440" bIns="45720" anchor="t"/>
          <a:lstStyle>
            <a:defPPr>
              <a:defRPr lang="en-SA"/>
            </a:defPPr>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r>
              <a:rPr lang="en-US" sz="2400">
                <a:ea typeface="+mn-lt"/>
                <a:cs typeface="+mn-lt"/>
              </a:rPr>
              <a:t>As we discussed earlier</a:t>
            </a:r>
            <a:r>
              <a:rPr lang="en-US" altLang="en-US" sz="2400"/>
              <a:t>, and to understand how to use any tool, check its manual using:</a:t>
            </a:r>
          </a:p>
          <a:p>
            <a:pPr>
              <a:buFont typeface="Wingdings" panose="05000000000000000000" pitchFamily="2" charset="2"/>
              <a:buChar char="Ø"/>
            </a:pPr>
            <a:endParaRPr lang="en-US" altLang="en-US" sz="2400"/>
          </a:p>
        </p:txBody>
      </p:sp>
      <p:sp>
        <p:nvSpPr>
          <p:cNvPr id="7" name="TextBox 5">
            <a:extLst>
              <a:ext uri="{FF2B5EF4-FFF2-40B4-BE49-F238E27FC236}">
                <a16:creationId xmlns:a16="http://schemas.microsoft.com/office/drawing/2014/main" id="{82E20A7D-A4C6-1A28-4448-AD49D98B7D6E}"/>
              </a:ext>
            </a:extLst>
          </p:cNvPr>
          <p:cNvSpPr txBox="1"/>
          <p:nvPr/>
        </p:nvSpPr>
        <p:spPr>
          <a:xfrm>
            <a:off x="457200" y="1837220"/>
            <a:ext cx="10443210" cy="461665"/>
          </a:xfrm>
          <a:prstGeom prst="rect">
            <a:avLst/>
          </a:prstGeom>
          <a:ln>
            <a:solidFill>
              <a:srgbClr val="00A6AA"/>
            </a:solidFill>
          </a:ln>
        </p:spPr>
        <p:style>
          <a:lnRef idx="2">
            <a:schemeClr val="accent5"/>
          </a:lnRef>
          <a:fillRef idx="1">
            <a:schemeClr val="lt1"/>
          </a:fillRef>
          <a:effectRef idx="0">
            <a:schemeClr val="accent5"/>
          </a:effectRef>
          <a:fontRef idx="minor">
            <a:schemeClr val="dk1"/>
          </a:fontRef>
        </p:style>
        <p:txBody>
          <a:bodyPr wrap="square" rtlCol="0">
            <a:spAutoFit/>
          </a:bodyPr>
          <a:lstStyle>
            <a:defPPr>
              <a:defRPr lang="en-SA"/>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r>
              <a:rPr lang="en-US" sz="2400">
                <a:solidFill>
                  <a:srgbClr val="FFC000"/>
                </a:solidFill>
                <a:latin typeface="Miriam Fixed" panose="020B0509050101010101" pitchFamily="49" charset="-79"/>
                <a:cs typeface="Miriam Fixed" panose="020B0509050101010101" pitchFamily="49" charset="-79"/>
              </a:rPr>
              <a:t>man</a:t>
            </a:r>
            <a:r>
              <a:rPr lang="en-US" sz="2400">
                <a:latin typeface="Miriam Fixed" panose="020B0509050101010101" pitchFamily="49" charset="-79"/>
                <a:cs typeface="Miriam Fixed" panose="020B0509050101010101" pitchFamily="49" charset="-79"/>
              </a:rPr>
              <a:t> exiftool</a:t>
            </a:r>
          </a:p>
        </p:txBody>
      </p:sp>
      <p:sp>
        <p:nvSpPr>
          <p:cNvPr id="8" name="Content Placeholder 2">
            <a:extLst>
              <a:ext uri="{FF2B5EF4-FFF2-40B4-BE49-F238E27FC236}">
                <a16:creationId xmlns:a16="http://schemas.microsoft.com/office/drawing/2014/main" id="{348FA36E-985D-F335-EA85-8CEA0A047EDC}"/>
              </a:ext>
            </a:extLst>
          </p:cNvPr>
          <p:cNvSpPr txBox="1">
            <a:spLocks/>
          </p:cNvSpPr>
          <p:nvPr/>
        </p:nvSpPr>
        <p:spPr>
          <a:xfrm>
            <a:off x="240030" y="2583843"/>
            <a:ext cx="11711940" cy="3087686"/>
          </a:xfrm>
          <a:prstGeom prst="rect">
            <a:avLst/>
          </a:prstGeom>
        </p:spPr>
        <p:txBody>
          <a:bodyPr/>
          <a:lstStyle>
            <a:defPPr>
              <a:defRPr lang="en-SA"/>
            </a:defPPr>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Arial" panose="020B0604020202020204" pitchFamily="34" charset="0"/>
              <a:buChar char="•"/>
            </a:pPr>
            <a:r>
              <a:rPr lang="en-US" sz="2400"/>
              <a:t>This will display: </a:t>
            </a:r>
          </a:p>
          <a:p>
            <a:pPr marL="742950" lvl="1" indent="-285750">
              <a:buFont typeface="Arial" panose="020B0604020202020204" pitchFamily="34" charset="0"/>
              <a:buChar char="•"/>
            </a:pPr>
            <a:r>
              <a:rPr lang="en-US"/>
              <a:t>A </a:t>
            </a:r>
            <a:r>
              <a:rPr lang="en-US" b="1"/>
              <a:t>description</a:t>
            </a:r>
            <a:r>
              <a:rPr lang="en-US"/>
              <a:t> of </a:t>
            </a:r>
            <a:r>
              <a:rPr lang="en-US" err="1"/>
              <a:t>ExifTool</a:t>
            </a:r>
            <a:endParaRPr lang="en-US"/>
          </a:p>
          <a:p>
            <a:pPr marL="742950" lvl="1" indent="-285750">
              <a:buFont typeface="Arial" panose="020B0604020202020204" pitchFamily="34" charset="0"/>
              <a:buChar char="•"/>
            </a:pPr>
            <a:r>
              <a:rPr lang="en-US" b="1"/>
              <a:t>File types</a:t>
            </a:r>
            <a:r>
              <a:rPr lang="en-US"/>
              <a:t> it supports</a:t>
            </a:r>
          </a:p>
          <a:p>
            <a:pPr marL="742950" lvl="1" indent="-285750">
              <a:buFont typeface="Arial" panose="020B0604020202020204" pitchFamily="34" charset="0"/>
              <a:buChar char="•"/>
            </a:pPr>
            <a:r>
              <a:rPr lang="en-US" b="1"/>
              <a:t>Metadata fields</a:t>
            </a:r>
            <a:r>
              <a:rPr lang="en-US"/>
              <a:t> it can extract</a:t>
            </a:r>
          </a:p>
          <a:p>
            <a:pPr marL="742950" lvl="1" indent="-285750">
              <a:buFont typeface="Arial" panose="020B0604020202020204" pitchFamily="34" charset="0"/>
              <a:buChar char="•"/>
            </a:pPr>
            <a:r>
              <a:rPr lang="en-US" b="1"/>
              <a:t>Options &amp; commands</a:t>
            </a:r>
            <a:r>
              <a:rPr lang="en-US"/>
              <a:t> for different outputs</a:t>
            </a:r>
          </a:p>
          <a:p>
            <a:pPr>
              <a:buFont typeface="Arial" panose="020B0604020202020204" pitchFamily="34" charset="0"/>
              <a:buChar char="•"/>
            </a:pPr>
            <a:r>
              <a:rPr lang="en-US" sz="2400"/>
              <a:t>It’s always a good practice to </a:t>
            </a:r>
            <a:r>
              <a:rPr lang="en-US" sz="2400" b="1"/>
              <a:t>read the documentation</a:t>
            </a:r>
            <a:r>
              <a:rPr lang="en-US" sz="2400"/>
              <a:t> or </a:t>
            </a:r>
            <a:r>
              <a:rPr lang="en-US" sz="2400" b="1"/>
              <a:t>manual</a:t>
            </a:r>
            <a:r>
              <a:rPr lang="en-US" sz="2400"/>
              <a:t> of any tool before using it. Press </a:t>
            </a:r>
            <a:r>
              <a:rPr lang="en-US" sz="2400" b="1"/>
              <a:t>'q'</a:t>
            </a:r>
            <a:r>
              <a:rPr lang="en-US" sz="2400"/>
              <a:t> to exit the manual.</a:t>
            </a:r>
          </a:p>
        </p:txBody>
      </p:sp>
    </p:spTree>
    <p:extLst>
      <p:ext uri="{BB962C8B-B14F-4D97-AF65-F5344CB8AC3E}">
        <p14:creationId xmlns:p14="http://schemas.microsoft.com/office/powerpoint/2010/main" val="197648580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D40D71-7764-59F4-1BC0-900BD10FDE9E}"/>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C40BB41-AB5A-5B5D-B6C5-04D8D677C52F}"/>
              </a:ext>
            </a:extLst>
          </p:cNvPr>
          <p:cNvSpPr>
            <a:spLocks noGrp="1"/>
          </p:cNvSpPr>
          <p:nvPr>
            <p:ph sz="quarter" idx="11"/>
          </p:nvPr>
        </p:nvSpPr>
        <p:spPr/>
        <p:txBody>
          <a:bodyPr lIns="91440" tIns="45720" rIns="91440" bIns="45720" anchor="t"/>
          <a:lstStyle/>
          <a:p>
            <a:r>
              <a:rPr lang="en-US">
                <a:latin typeface="Arial"/>
                <a:ea typeface="Calibri"/>
                <a:cs typeface="Arial"/>
              </a:rPr>
              <a:t>Manual Utility</a:t>
            </a:r>
          </a:p>
          <a:p>
            <a:endParaRPr lang="en-US"/>
          </a:p>
          <a:p>
            <a:endParaRPr lang="en-US"/>
          </a:p>
        </p:txBody>
      </p:sp>
      <p:pic>
        <p:nvPicPr>
          <p:cNvPr id="9" name="Picture 8" descr="A screenshot of a computer&#10;&#10;AI-generated content may be incorrect.">
            <a:extLst>
              <a:ext uri="{FF2B5EF4-FFF2-40B4-BE49-F238E27FC236}">
                <a16:creationId xmlns:a16="http://schemas.microsoft.com/office/drawing/2014/main" id="{F9222769-51E8-38D2-F575-B431A67C727F}"/>
              </a:ext>
            </a:extLst>
          </p:cNvPr>
          <p:cNvPicPr>
            <a:picLocks noChangeAspect="1"/>
          </p:cNvPicPr>
          <p:nvPr/>
        </p:nvPicPr>
        <p:blipFill>
          <a:blip r:embed="rId3"/>
          <a:stretch>
            <a:fillRect/>
          </a:stretch>
        </p:blipFill>
        <p:spPr>
          <a:xfrm>
            <a:off x="895350" y="891837"/>
            <a:ext cx="10401300" cy="4924425"/>
          </a:xfrm>
          <a:prstGeom prst="rect">
            <a:avLst/>
          </a:prstGeom>
        </p:spPr>
      </p:pic>
    </p:spTree>
    <p:extLst>
      <p:ext uri="{BB962C8B-B14F-4D97-AF65-F5344CB8AC3E}">
        <p14:creationId xmlns:p14="http://schemas.microsoft.com/office/powerpoint/2010/main" val="18614813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831223-0A30-4F3E-9F4C-E23C0FF3B671}"/>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33AD6A3-83F6-C11B-5112-EE8FEEB6B33C}"/>
              </a:ext>
            </a:extLst>
          </p:cNvPr>
          <p:cNvSpPr>
            <a:spLocks noGrp="1"/>
          </p:cNvSpPr>
          <p:nvPr>
            <p:ph sz="quarter" idx="11"/>
          </p:nvPr>
        </p:nvSpPr>
        <p:spPr/>
        <p:txBody>
          <a:bodyPr lIns="91440" tIns="45720" rIns="91440" bIns="45720" anchor="t"/>
          <a:lstStyle/>
          <a:p>
            <a:r>
              <a:rPr lang="en-US">
                <a:latin typeface="Arial"/>
                <a:ea typeface="Calibri"/>
                <a:cs typeface="Arial"/>
              </a:rPr>
              <a:t>Using </a:t>
            </a:r>
            <a:r>
              <a:rPr lang="en-US" err="1">
                <a:latin typeface="Arial"/>
                <a:ea typeface="Calibri"/>
                <a:cs typeface="Arial"/>
              </a:rPr>
              <a:t>ExifTool</a:t>
            </a:r>
            <a:r>
              <a:rPr lang="en-US">
                <a:latin typeface="Arial"/>
                <a:ea typeface="Calibri"/>
                <a:cs typeface="Arial"/>
              </a:rPr>
              <a:t> to Analyze Image Metadata</a:t>
            </a:r>
          </a:p>
          <a:p>
            <a:endParaRPr lang="en-US">
              <a:latin typeface="Arial"/>
              <a:ea typeface="Calibri"/>
              <a:cs typeface="Arial"/>
            </a:endParaRPr>
          </a:p>
          <a:p>
            <a:endParaRPr lang="en-US"/>
          </a:p>
          <a:p>
            <a:endParaRPr lang="en-US"/>
          </a:p>
        </p:txBody>
      </p:sp>
      <p:sp>
        <p:nvSpPr>
          <p:cNvPr id="3" name="Content Placeholder 2">
            <a:extLst>
              <a:ext uri="{FF2B5EF4-FFF2-40B4-BE49-F238E27FC236}">
                <a16:creationId xmlns:a16="http://schemas.microsoft.com/office/drawing/2014/main" id="{526B867A-758B-D954-C201-D29B6BA044CC}"/>
              </a:ext>
            </a:extLst>
          </p:cNvPr>
          <p:cNvSpPr txBox="1">
            <a:spLocks/>
          </p:cNvSpPr>
          <p:nvPr/>
        </p:nvSpPr>
        <p:spPr>
          <a:xfrm>
            <a:off x="467632" y="960425"/>
            <a:ext cx="10550202" cy="1271860"/>
          </a:xfrm>
          <a:prstGeom prst="rect">
            <a:avLst/>
          </a:prstGeom>
        </p:spPr>
        <p:txBody>
          <a:bodyPr lIns="91440" tIns="45720" rIns="91440" bIns="45720" anchor="t"/>
          <a:lstStyle>
            <a:defPPr>
              <a:defRPr lang="en-SA"/>
            </a:defPPr>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r>
              <a:rPr lang="en-US" altLang="en-US" sz="2000"/>
              <a:t>Navigate to the Directory:</a:t>
            </a:r>
          </a:p>
          <a:p>
            <a:pPr marL="0" indent="0">
              <a:buNone/>
            </a:pPr>
            <a:r>
              <a:rPr lang="en-US" altLang="en-US" sz="2000"/>
              <a:t>Before using </a:t>
            </a:r>
            <a:r>
              <a:rPr lang="en-US" altLang="en-US" sz="2000" err="1"/>
              <a:t>ExifTool</a:t>
            </a:r>
            <a:r>
              <a:rPr lang="en-US" altLang="en-US" sz="2000"/>
              <a:t>, navigate to the folder containing the file you want to analyze. You can use the following commands that we learned </a:t>
            </a:r>
            <a:r>
              <a:rPr lang="en-US" sz="2000">
                <a:ea typeface="+mn-lt"/>
                <a:cs typeface="+mn-lt"/>
              </a:rPr>
              <a:t>earlier</a:t>
            </a:r>
            <a:r>
              <a:rPr lang="en-US" altLang="en-US" sz="2000"/>
              <a:t>:</a:t>
            </a:r>
            <a:endParaRPr lang="en-US" altLang="en-US" sz="2000">
              <a:ea typeface="Calibri"/>
              <a:cs typeface="Calibri"/>
            </a:endParaRPr>
          </a:p>
        </p:txBody>
      </p:sp>
      <p:sp>
        <p:nvSpPr>
          <p:cNvPr id="4" name="TextBox 5">
            <a:extLst>
              <a:ext uri="{FF2B5EF4-FFF2-40B4-BE49-F238E27FC236}">
                <a16:creationId xmlns:a16="http://schemas.microsoft.com/office/drawing/2014/main" id="{D3E95BA4-AD55-C876-7C00-3121008DAD00}"/>
              </a:ext>
            </a:extLst>
          </p:cNvPr>
          <p:cNvSpPr txBox="1"/>
          <p:nvPr/>
        </p:nvSpPr>
        <p:spPr>
          <a:xfrm>
            <a:off x="571563" y="2838498"/>
            <a:ext cx="10443210" cy="400110"/>
          </a:xfrm>
          <a:prstGeom prst="rect">
            <a:avLst/>
          </a:prstGeom>
          <a:ln>
            <a:solidFill>
              <a:srgbClr val="00A6AA"/>
            </a:solidFill>
          </a:ln>
        </p:spPr>
        <p:style>
          <a:lnRef idx="2">
            <a:schemeClr val="accent5"/>
          </a:lnRef>
          <a:fillRef idx="1">
            <a:schemeClr val="lt1"/>
          </a:fillRef>
          <a:effectRef idx="0">
            <a:schemeClr val="accent5"/>
          </a:effectRef>
          <a:fontRef idx="minor">
            <a:schemeClr val="dk1"/>
          </a:fontRef>
        </p:style>
        <p:txBody>
          <a:bodyPr wrap="square" rtlCol="0">
            <a:spAutoFit/>
          </a:bodyPr>
          <a:lstStyle>
            <a:defPPr>
              <a:defRPr lang="en-SA"/>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r>
              <a:rPr lang="en-US" sz="2000">
                <a:solidFill>
                  <a:schemeClr val="accent2">
                    <a:lumMod val="75000"/>
                  </a:schemeClr>
                </a:solidFill>
                <a:latin typeface="Miriam Fixed" panose="020B0509050101010101" pitchFamily="49" charset="-79"/>
                <a:cs typeface="Miriam Fixed" panose="020B0509050101010101" pitchFamily="49" charset="-79"/>
              </a:rPr>
              <a:t>cd</a:t>
            </a:r>
            <a:r>
              <a:rPr lang="en-US" sz="2000">
                <a:latin typeface="Miriam Fixed" panose="020B0509050101010101" pitchFamily="49" charset="-79"/>
                <a:cs typeface="Miriam Fixed" panose="020B0509050101010101" pitchFamily="49" charset="-79"/>
              </a:rPr>
              <a:t> &lt;directory path&gt;</a:t>
            </a:r>
          </a:p>
        </p:txBody>
      </p:sp>
      <p:sp>
        <p:nvSpPr>
          <p:cNvPr id="5" name="Content Placeholder 2">
            <a:extLst>
              <a:ext uri="{FF2B5EF4-FFF2-40B4-BE49-F238E27FC236}">
                <a16:creationId xmlns:a16="http://schemas.microsoft.com/office/drawing/2014/main" id="{FC1B017B-E006-7994-0BBE-FC37C5C7B936}"/>
              </a:ext>
            </a:extLst>
          </p:cNvPr>
          <p:cNvSpPr txBox="1">
            <a:spLocks/>
          </p:cNvSpPr>
          <p:nvPr/>
        </p:nvSpPr>
        <p:spPr>
          <a:xfrm>
            <a:off x="464883" y="2376833"/>
            <a:ext cx="11711940" cy="461665"/>
          </a:xfrm>
          <a:prstGeom prst="rect">
            <a:avLst/>
          </a:prstGeom>
        </p:spPr>
        <p:txBody>
          <a:bodyPr/>
          <a:lstStyle>
            <a:defPPr>
              <a:defRPr lang="en-SA"/>
            </a:defPPr>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r>
              <a:rPr lang="en-US" altLang="en-US" sz="2000"/>
              <a:t>Change directory</a:t>
            </a:r>
          </a:p>
        </p:txBody>
      </p:sp>
      <p:sp>
        <p:nvSpPr>
          <p:cNvPr id="6" name="Content Placeholder 2">
            <a:extLst>
              <a:ext uri="{FF2B5EF4-FFF2-40B4-BE49-F238E27FC236}">
                <a16:creationId xmlns:a16="http://schemas.microsoft.com/office/drawing/2014/main" id="{CBB094B3-7E2B-F1C7-DDD0-5BAAF3C152D7}"/>
              </a:ext>
            </a:extLst>
          </p:cNvPr>
          <p:cNvSpPr txBox="1">
            <a:spLocks/>
          </p:cNvSpPr>
          <p:nvPr/>
        </p:nvSpPr>
        <p:spPr>
          <a:xfrm>
            <a:off x="464883" y="3471881"/>
            <a:ext cx="11711940" cy="461665"/>
          </a:xfrm>
          <a:prstGeom prst="rect">
            <a:avLst/>
          </a:prstGeom>
        </p:spPr>
        <p:txBody>
          <a:bodyPr lIns="91440" tIns="45720" rIns="91440" bIns="45720" anchor="t"/>
          <a:lstStyle>
            <a:defPPr>
              <a:defRPr lang="en-SA"/>
            </a:defPPr>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r>
              <a:rPr lang="en-US" altLang="en-US" sz="2000">
                <a:ea typeface="+mn-lt"/>
                <a:cs typeface="+mn-lt"/>
              </a:rPr>
              <a:t>List files in the current directory:</a:t>
            </a:r>
            <a:endParaRPr lang="en-US" altLang="en-US" sz="2000"/>
          </a:p>
        </p:txBody>
      </p:sp>
      <p:sp>
        <p:nvSpPr>
          <p:cNvPr id="7" name="Content Placeholder 2">
            <a:extLst>
              <a:ext uri="{FF2B5EF4-FFF2-40B4-BE49-F238E27FC236}">
                <a16:creationId xmlns:a16="http://schemas.microsoft.com/office/drawing/2014/main" id="{1A4AC486-DB57-8DAB-C4D6-32DA5C1280A0}"/>
              </a:ext>
            </a:extLst>
          </p:cNvPr>
          <p:cNvSpPr txBox="1">
            <a:spLocks/>
          </p:cNvSpPr>
          <p:nvPr/>
        </p:nvSpPr>
        <p:spPr>
          <a:xfrm>
            <a:off x="464883" y="4738647"/>
            <a:ext cx="11711940" cy="461665"/>
          </a:xfrm>
          <a:prstGeom prst="rect">
            <a:avLst/>
          </a:prstGeom>
        </p:spPr>
        <p:txBody>
          <a:bodyPr lIns="91440" tIns="45720" rIns="91440" bIns="45720" anchor="t"/>
          <a:lstStyle>
            <a:defPPr>
              <a:defRPr lang="en-SA"/>
            </a:defPPr>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r>
              <a:rPr lang="en-US" altLang="en-US" sz="2000">
                <a:ea typeface="+mn-lt"/>
                <a:cs typeface="+mn-lt"/>
              </a:rPr>
              <a:t>Check your current working directory:</a:t>
            </a:r>
            <a:endParaRPr lang="en-US" sz="2400"/>
          </a:p>
        </p:txBody>
      </p:sp>
      <p:sp>
        <p:nvSpPr>
          <p:cNvPr id="8" name="TextBox 14">
            <a:extLst>
              <a:ext uri="{FF2B5EF4-FFF2-40B4-BE49-F238E27FC236}">
                <a16:creationId xmlns:a16="http://schemas.microsoft.com/office/drawing/2014/main" id="{2775F64B-9C27-445A-3ECA-C56C6937CA16}"/>
              </a:ext>
            </a:extLst>
          </p:cNvPr>
          <p:cNvSpPr txBox="1"/>
          <p:nvPr/>
        </p:nvSpPr>
        <p:spPr>
          <a:xfrm>
            <a:off x="571563" y="4105264"/>
            <a:ext cx="10443210" cy="400110"/>
          </a:xfrm>
          <a:prstGeom prst="rect">
            <a:avLst/>
          </a:prstGeom>
          <a:ln>
            <a:solidFill>
              <a:srgbClr val="00A6AA"/>
            </a:solidFill>
          </a:ln>
        </p:spPr>
        <p:style>
          <a:lnRef idx="2">
            <a:schemeClr val="accent5"/>
          </a:lnRef>
          <a:fillRef idx="1">
            <a:schemeClr val="lt1"/>
          </a:fillRef>
          <a:effectRef idx="0">
            <a:schemeClr val="accent5"/>
          </a:effectRef>
          <a:fontRef idx="minor">
            <a:schemeClr val="dk1"/>
          </a:fontRef>
        </p:style>
        <p:txBody>
          <a:bodyPr wrap="square" rtlCol="0">
            <a:spAutoFit/>
          </a:bodyPr>
          <a:lstStyle>
            <a:defPPr>
              <a:defRPr lang="en-SA"/>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r>
              <a:rPr lang="en-US" sz="2000">
                <a:solidFill>
                  <a:schemeClr val="accent2">
                    <a:lumMod val="75000"/>
                  </a:schemeClr>
                </a:solidFill>
                <a:latin typeface="Miriam Fixed" panose="020B0509050101010101" pitchFamily="49" charset="-79"/>
                <a:cs typeface="Miriam Fixed" panose="020B0509050101010101" pitchFamily="49" charset="-79"/>
              </a:rPr>
              <a:t>ls</a:t>
            </a:r>
          </a:p>
        </p:txBody>
      </p:sp>
      <p:sp>
        <p:nvSpPr>
          <p:cNvPr id="9" name="TextBox 15">
            <a:extLst>
              <a:ext uri="{FF2B5EF4-FFF2-40B4-BE49-F238E27FC236}">
                <a16:creationId xmlns:a16="http://schemas.microsoft.com/office/drawing/2014/main" id="{A8AAEC7A-2E8F-5A8C-E205-1CFBD5F5112E}"/>
              </a:ext>
            </a:extLst>
          </p:cNvPr>
          <p:cNvSpPr txBox="1"/>
          <p:nvPr/>
        </p:nvSpPr>
        <p:spPr>
          <a:xfrm>
            <a:off x="571563" y="5372030"/>
            <a:ext cx="10443210" cy="400110"/>
          </a:xfrm>
          <a:prstGeom prst="rect">
            <a:avLst/>
          </a:prstGeom>
          <a:ln>
            <a:solidFill>
              <a:srgbClr val="00A6AA"/>
            </a:solidFill>
          </a:ln>
        </p:spPr>
        <p:style>
          <a:lnRef idx="2">
            <a:schemeClr val="accent5"/>
          </a:lnRef>
          <a:fillRef idx="1">
            <a:schemeClr val="lt1"/>
          </a:fillRef>
          <a:effectRef idx="0">
            <a:schemeClr val="accent5"/>
          </a:effectRef>
          <a:fontRef idx="minor">
            <a:schemeClr val="dk1"/>
          </a:fontRef>
        </p:style>
        <p:txBody>
          <a:bodyPr wrap="square" rtlCol="0">
            <a:spAutoFit/>
          </a:bodyPr>
          <a:lstStyle>
            <a:defPPr>
              <a:defRPr lang="en-SA"/>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r>
              <a:rPr lang="en-US" sz="2000" err="1">
                <a:solidFill>
                  <a:schemeClr val="accent2">
                    <a:lumMod val="75000"/>
                  </a:schemeClr>
                </a:solidFill>
                <a:latin typeface="Miriam Fixed" panose="020B0509050101010101" pitchFamily="49" charset="-79"/>
                <a:cs typeface="Miriam Fixed" panose="020B0509050101010101" pitchFamily="49" charset="-79"/>
              </a:rPr>
              <a:t>pwd</a:t>
            </a:r>
            <a:endParaRPr lang="en-US" sz="2000">
              <a:solidFill>
                <a:schemeClr val="accent2">
                  <a:lumMod val="75000"/>
                </a:schemeClr>
              </a:solidFill>
              <a:latin typeface="Miriam Fixed" panose="020B0509050101010101" pitchFamily="49" charset="-79"/>
              <a:cs typeface="Miriam Fixed" panose="020B0509050101010101" pitchFamily="49" charset="-79"/>
            </a:endParaRPr>
          </a:p>
        </p:txBody>
      </p:sp>
    </p:spTree>
    <p:extLst>
      <p:ext uri="{BB962C8B-B14F-4D97-AF65-F5344CB8AC3E}">
        <p14:creationId xmlns:p14="http://schemas.microsoft.com/office/powerpoint/2010/main" val="154912815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D3A70F-C366-3B66-172B-286E3953EF95}"/>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604000F-F2E3-FE2C-2680-F4E00379E7B4}"/>
              </a:ext>
            </a:extLst>
          </p:cNvPr>
          <p:cNvSpPr>
            <a:spLocks noGrp="1"/>
          </p:cNvSpPr>
          <p:nvPr>
            <p:ph sz="quarter" idx="11"/>
          </p:nvPr>
        </p:nvSpPr>
        <p:spPr/>
        <p:txBody>
          <a:bodyPr lIns="91440" tIns="45720" rIns="91440" bIns="45720" anchor="t"/>
          <a:lstStyle/>
          <a:p>
            <a:r>
              <a:rPr lang="en-US">
                <a:latin typeface="Arial"/>
                <a:ea typeface="Calibri"/>
                <a:cs typeface="Arial"/>
              </a:rPr>
              <a:t>Using </a:t>
            </a:r>
            <a:r>
              <a:rPr lang="en-US" err="1">
                <a:latin typeface="Arial"/>
                <a:ea typeface="Calibri"/>
                <a:cs typeface="Arial"/>
              </a:rPr>
              <a:t>ExifTool</a:t>
            </a:r>
            <a:r>
              <a:rPr lang="en-US">
                <a:latin typeface="Arial"/>
                <a:ea typeface="Calibri"/>
                <a:cs typeface="Arial"/>
              </a:rPr>
              <a:t> to Analyze Image Metadata</a:t>
            </a:r>
          </a:p>
          <a:p>
            <a:endParaRPr lang="en-US">
              <a:latin typeface="Arial"/>
              <a:ea typeface="Calibri"/>
              <a:cs typeface="Arial"/>
            </a:endParaRPr>
          </a:p>
          <a:p>
            <a:endParaRPr lang="en-US"/>
          </a:p>
          <a:p>
            <a:endParaRPr lang="en-US"/>
          </a:p>
        </p:txBody>
      </p:sp>
      <p:sp>
        <p:nvSpPr>
          <p:cNvPr id="10" name="Content Placeholder 2">
            <a:extLst>
              <a:ext uri="{FF2B5EF4-FFF2-40B4-BE49-F238E27FC236}">
                <a16:creationId xmlns:a16="http://schemas.microsoft.com/office/drawing/2014/main" id="{12565107-6367-E405-1491-8FA3D5DAA12F}"/>
              </a:ext>
            </a:extLst>
          </p:cNvPr>
          <p:cNvSpPr txBox="1">
            <a:spLocks/>
          </p:cNvSpPr>
          <p:nvPr/>
        </p:nvSpPr>
        <p:spPr>
          <a:xfrm>
            <a:off x="530090" y="1004147"/>
            <a:ext cx="11711940" cy="1072972"/>
          </a:xfrm>
          <a:prstGeom prst="rect">
            <a:avLst/>
          </a:prstGeom>
        </p:spPr>
        <p:txBody>
          <a:bodyPr/>
          <a:lstStyle>
            <a:defPPr>
              <a:defRPr lang="en-SA"/>
            </a:defPPr>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r>
              <a:rPr lang="en-US" altLang="en-US" sz="2400"/>
              <a:t>Run </a:t>
            </a:r>
            <a:r>
              <a:rPr lang="en-US" altLang="en-US" sz="2400" err="1"/>
              <a:t>ExifTool</a:t>
            </a:r>
            <a:r>
              <a:rPr lang="en-US" altLang="en-US" sz="2400"/>
              <a:t> to Extract Metadata</a:t>
            </a:r>
          </a:p>
          <a:p>
            <a:pPr marL="0" indent="0">
              <a:buNone/>
            </a:pPr>
            <a:r>
              <a:rPr lang="en-US" altLang="en-US" sz="2400"/>
              <a:t>Once you're in the correct directory, use this simple command:</a:t>
            </a:r>
          </a:p>
        </p:txBody>
      </p:sp>
      <p:sp>
        <p:nvSpPr>
          <p:cNvPr id="11" name="TextBox 5">
            <a:extLst>
              <a:ext uri="{FF2B5EF4-FFF2-40B4-BE49-F238E27FC236}">
                <a16:creationId xmlns:a16="http://schemas.microsoft.com/office/drawing/2014/main" id="{131F200C-13A9-8C77-A3F1-ACF16BB2D924}"/>
              </a:ext>
            </a:extLst>
          </p:cNvPr>
          <p:cNvSpPr txBox="1"/>
          <p:nvPr/>
        </p:nvSpPr>
        <p:spPr>
          <a:xfrm>
            <a:off x="652759" y="1948813"/>
            <a:ext cx="10443210" cy="461665"/>
          </a:xfrm>
          <a:prstGeom prst="rect">
            <a:avLst/>
          </a:prstGeom>
          <a:ln>
            <a:solidFill>
              <a:srgbClr val="00A6AA"/>
            </a:solidFill>
          </a:ln>
        </p:spPr>
        <p:style>
          <a:lnRef idx="2">
            <a:schemeClr val="accent5"/>
          </a:lnRef>
          <a:fillRef idx="1">
            <a:schemeClr val="lt1"/>
          </a:fillRef>
          <a:effectRef idx="0">
            <a:schemeClr val="accent5"/>
          </a:effectRef>
          <a:fontRef idx="minor">
            <a:schemeClr val="dk1"/>
          </a:fontRef>
        </p:style>
        <p:txBody>
          <a:bodyPr wrap="square" rtlCol="0">
            <a:spAutoFit/>
          </a:bodyPr>
          <a:lstStyle>
            <a:defPPr>
              <a:defRPr lang="en-SA"/>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r>
              <a:rPr lang="en-US" sz="2400">
                <a:solidFill>
                  <a:schemeClr val="accent2">
                    <a:lumMod val="75000"/>
                  </a:schemeClr>
                </a:solidFill>
                <a:latin typeface="Miriam Fixed" panose="020B0509050101010101" pitchFamily="49" charset="-79"/>
                <a:cs typeface="Miriam Fixed" panose="020B0509050101010101" pitchFamily="49" charset="-79"/>
              </a:rPr>
              <a:t>exiftool &lt;</a:t>
            </a:r>
            <a:r>
              <a:rPr lang="en-US" sz="2400">
                <a:solidFill>
                  <a:schemeClr val="tx1"/>
                </a:solidFill>
                <a:latin typeface="Miriam Fixed" panose="020B0509050101010101" pitchFamily="49" charset="-79"/>
                <a:cs typeface="Miriam Fixed" panose="020B0509050101010101" pitchFamily="49" charset="-79"/>
              </a:rPr>
              <a:t>file name</a:t>
            </a:r>
            <a:r>
              <a:rPr lang="en-US" sz="2400">
                <a:solidFill>
                  <a:schemeClr val="accent2">
                    <a:lumMod val="75000"/>
                  </a:schemeClr>
                </a:solidFill>
                <a:latin typeface="Miriam Fixed" panose="020B0509050101010101" pitchFamily="49" charset="-79"/>
                <a:cs typeface="Miriam Fixed" panose="020B0509050101010101" pitchFamily="49" charset="-79"/>
              </a:rPr>
              <a:t>&gt;</a:t>
            </a:r>
            <a:endParaRPr lang="en-US" sz="2400">
              <a:latin typeface="Miriam Fixed" panose="020B0509050101010101" pitchFamily="49" charset="-79"/>
              <a:cs typeface="Miriam Fixed" panose="020B0509050101010101" pitchFamily="49" charset="-79"/>
            </a:endParaRPr>
          </a:p>
        </p:txBody>
      </p:sp>
      <p:sp>
        <p:nvSpPr>
          <p:cNvPr id="12" name="Content Placeholder 2">
            <a:extLst>
              <a:ext uri="{FF2B5EF4-FFF2-40B4-BE49-F238E27FC236}">
                <a16:creationId xmlns:a16="http://schemas.microsoft.com/office/drawing/2014/main" id="{B483A1EA-AA99-4D7A-E712-D02CC68BFB9E}"/>
              </a:ext>
            </a:extLst>
          </p:cNvPr>
          <p:cNvSpPr txBox="1">
            <a:spLocks/>
          </p:cNvSpPr>
          <p:nvPr/>
        </p:nvSpPr>
        <p:spPr>
          <a:xfrm>
            <a:off x="530340" y="2582307"/>
            <a:ext cx="11711940" cy="461665"/>
          </a:xfrm>
          <a:prstGeom prst="rect">
            <a:avLst/>
          </a:prstGeom>
        </p:spPr>
        <p:txBody>
          <a:bodyPr/>
          <a:lstStyle>
            <a:defPPr>
              <a:defRPr lang="en-SA"/>
            </a:defPPr>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en-US" sz="2400"/>
              <a:t>This basic command will display metadata stored in the media file</a:t>
            </a:r>
          </a:p>
        </p:txBody>
      </p:sp>
      <p:sp>
        <p:nvSpPr>
          <p:cNvPr id="13" name="Content Placeholder 2">
            <a:extLst>
              <a:ext uri="{FF2B5EF4-FFF2-40B4-BE49-F238E27FC236}">
                <a16:creationId xmlns:a16="http://schemas.microsoft.com/office/drawing/2014/main" id="{38AEB4EE-2C07-6737-635B-B7C48173379D}"/>
              </a:ext>
            </a:extLst>
          </p:cNvPr>
          <p:cNvSpPr txBox="1">
            <a:spLocks/>
          </p:cNvSpPr>
          <p:nvPr/>
        </p:nvSpPr>
        <p:spPr>
          <a:xfrm>
            <a:off x="530339" y="3240618"/>
            <a:ext cx="11711940" cy="852264"/>
          </a:xfrm>
          <a:prstGeom prst="rect">
            <a:avLst/>
          </a:prstGeom>
        </p:spPr>
        <p:txBody>
          <a:bodyPr/>
          <a:lstStyle>
            <a:defPPr>
              <a:defRPr lang="en-SA"/>
            </a:defPPr>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r>
              <a:rPr lang="en-US" altLang="en-US" sz="2400"/>
              <a:t>Example: Analyzing an Image File</a:t>
            </a:r>
          </a:p>
          <a:p>
            <a:pPr marL="0" indent="0">
              <a:buNone/>
            </a:pPr>
            <a:r>
              <a:rPr lang="en-US" altLang="en-US" sz="2400"/>
              <a:t>for example, analyzing the kaust monument image using </a:t>
            </a:r>
            <a:r>
              <a:rPr lang="en-US" altLang="en-US" sz="2400" err="1"/>
              <a:t>ExifTool</a:t>
            </a:r>
            <a:r>
              <a:rPr lang="en-US" altLang="en-US" sz="2400"/>
              <a:t>:</a:t>
            </a:r>
          </a:p>
        </p:txBody>
      </p:sp>
      <p:sp>
        <p:nvSpPr>
          <p:cNvPr id="14" name="TextBox 15">
            <a:extLst>
              <a:ext uri="{FF2B5EF4-FFF2-40B4-BE49-F238E27FC236}">
                <a16:creationId xmlns:a16="http://schemas.microsoft.com/office/drawing/2014/main" id="{698F734C-E0FA-22CB-9F23-82416904F749}"/>
              </a:ext>
            </a:extLst>
          </p:cNvPr>
          <p:cNvSpPr txBox="1"/>
          <p:nvPr/>
        </p:nvSpPr>
        <p:spPr>
          <a:xfrm>
            <a:off x="527841" y="4407340"/>
            <a:ext cx="10443210" cy="461665"/>
          </a:xfrm>
          <a:prstGeom prst="rect">
            <a:avLst/>
          </a:prstGeom>
          <a:ln>
            <a:solidFill>
              <a:srgbClr val="00A6AA"/>
            </a:solidFill>
          </a:ln>
        </p:spPr>
        <p:style>
          <a:lnRef idx="2">
            <a:schemeClr val="accent5"/>
          </a:lnRef>
          <a:fillRef idx="1">
            <a:schemeClr val="lt1"/>
          </a:fillRef>
          <a:effectRef idx="0">
            <a:schemeClr val="accent5"/>
          </a:effectRef>
          <a:fontRef idx="minor">
            <a:schemeClr val="dk1"/>
          </a:fontRef>
        </p:style>
        <p:txBody>
          <a:bodyPr wrap="square" rtlCol="0">
            <a:spAutoFit/>
          </a:bodyPr>
          <a:lstStyle>
            <a:defPPr>
              <a:defRPr lang="en-SA"/>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r>
              <a:rPr lang="en-US" sz="2400">
                <a:solidFill>
                  <a:schemeClr val="accent2">
                    <a:lumMod val="75000"/>
                  </a:schemeClr>
                </a:solidFill>
                <a:latin typeface="Miriam Fixed" panose="020B0509050101010101" pitchFamily="49" charset="-79"/>
                <a:cs typeface="Miriam Fixed" panose="020B0509050101010101" pitchFamily="49" charset="-79"/>
              </a:rPr>
              <a:t>exiftool </a:t>
            </a:r>
            <a:r>
              <a:rPr lang="en-US" sz="2400">
                <a:solidFill>
                  <a:schemeClr val="tx1"/>
                </a:solidFill>
                <a:latin typeface="Miriam Fixed" panose="020B0509050101010101" pitchFamily="49" charset="-79"/>
                <a:cs typeface="Miriam Fixed" panose="020B0509050101010101" pitchFamily="49" charset="-79"/>
              </a:rPr>
              <a:t>kaust_monument.png</a:t>
            </a:r>
          </a:p>
        </p:txBody>
      </p:sp>
    </p:spTree>
    <p:extLst>
      <p:ext uri="{BB962C8B-B14F-4D97-AF65-F5344CB8AC3E}">
        <p14:creationId xmlns:p14="http://schemas.microsoft.com/office/powerpoint/2010/main" val="3155301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0E4F303-4FF6-53FD-7130-E31F1AEDE1AF}"/>
              </a:ext>
            </a:extLst>
          </p:cNvPr>
          <p:cNvSpPr>
            <a:spLocks noGrp="1"/>
          </p:cNvSpPr>
          <p:nvPr>
            <p:ph sz="quarter" idx="11"/>
          </p:nvPr>
        </p:nvSpPr>
        <p:spPr/>
        <p:txBody>
          <a:bodyPr/>
          <a:lstStyle/>
          <a:p>
            <a:r>
              <a:rPr lang="en-US"/>
              <a:t>What is Linux?</a:t>
            </a:r>
            <a:endParaRPr lang="it-IT"/>
          </a:p>
        </p:txBody>
      </p:sp>
      <p:sp>
        <p:nvSpPr>
          <p:cNvPr id="3" name="Segnaposto contenuto 1">
            <a:extLst>
              <a:ext uri="{FF2B5EF4-FFF2-40B4-BE49-F238E27FC236}">
                <a16:creationId xmlns:a16="http://schemas.microsoft.com/office/drawing/2014/main" id="{30DCF4A6-3C8C-A269-FCDD-60CD2D9FD82B}"/>
              </a:ext>
            </a:extLst>
          </p:cNvPr>
          <p:cNvSpPr txBox="1">
            <a:spLocks/>
          </p:cNvSpPr>
          <p:nvPr/>
        </p:nvSpPr>
        <p:spPr>
          <a:xfrm>
            <a:off x="666217" y="1460980"/>
            <a:ext cx="5805341" cy="435011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600"/>
              </a:spcBef>
              <a:buNone/>
            </a:pPr>
            <a:r>
              <a:rPr lang="en-US"/>
              <a:t>Linux is an Operating System (OS)</a:t>
            </a:r>
          </a:p>
          <a:p>
            <a:pPr marL="0" indent="0">
              <a:spcBef>
                <a:spcPts val="600"/>
              </a:spcBef>
              <a:buNone/>
            </a:pPr>
            <a:endParaRPr lang="en-US"/>
          </a:p>
          <a:p>
            <a:pPr>
              <a:spcBef>
                <a:spcPts val="600"/>
              </a:spcBef>
            </a:pPr>
            <a:r>
              <a:rPr lang="en-US"/>
              <a:t>Software that manages the computer's hardware and provides common services for software (read keyboard input, draw window on screen, etc.)</a:t>
            </a:r>
          </a:p>
          <a:p>
            <a:pPr>
              <a:spcBef>
                <a:spcPts val="600"/>
              </a:spcBef>
            </a:pPr>
            <a:r>
              <a:rPr lang="en-US"/>
              <a:t>Include useful software utilities (compiler, text editor, etc.)</a:t>
            </a:r>
            <a:endParaRPr lang="en-US" sz="3200"/>
          </a:p>
        </p:txBody>
      </p:sp>
      <p:pic>
        <p:nvPicPr>
          <p:cNvPr id="5" name="Picture 4">
            <a:extLst>
              <a:ext uri="{FF2B5EF4-FFF2-40B4-BE49-F238E27FC236}">
                <a16:creationId xmlns:a16="http://schemas.microsoft.com/office/drawing/2014/main" id="{8788085D-E40D-52BE-0BAD-09D1A768872C}"/>
              </a:ext>
            </a:extLst>
          </p:cNvPr>
          <p:cNvPicPr>
            <a:picLocks noChangeAspect="1"/>
          </p:cNvPicPr>
          <p:nvPr/>
        </p:nvPicPr>
        <p:blipFill>
          <a:blip r:embed="rId3"/>
          <a:stretch>
            <a:fillRect/>
          </a:stretch>
        </p:blipFill>
        <p:spPr>
          <a:xfrm>
            <a:off x="7167474" y="1322234"/>
            <a:ext cx="3923817" cy="3797922"/>
          </a:xfrm>
          <a:prstGeom prst="rect">
            <a:avLst/>
          </a:prstGeom>
        </p:spPr>
      </p:pic>
    </p:spTree>
    <p:extLst>
      <p:ext uri="{BB962C8B-B14F-4D97-AF65-F5344CB8AC3E}">
        <p14:creationId xmlns:p14="http://schemas.microsoft.com/office/powerpoint/2010/main" val="228384510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8006CB-8D5A-5DA6-D6A3-3CAABDEA3A3D}"/>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E23D232-1399-520C-3984-9066C9329FA0}"/>
              </a:ext>
            </a:extLst>
          </p:cNvPr>
          <p:cNvSpPr>
            <a:spLocks noGrp="1"/>
          </p:cNvSpPr>
          <p:nvPr>
            <p:ph sz="quarter" idx="11"/>
          </p:nvPr>
        </p:nvSpPr>
        <p:spPr/>
        <p:txBody>
          <a:bodyPr lIns="91440" tIns="45720" rIns="91440" bIns="45720" anchor="t"/>
          <a:lstStyle/>
          <a:p>
            <a:r>
              <a:rPr lang="en-US">
                <a:latin typeface="Arial"/>
                <a:ea typeface="Calibri"/>
                <a:cs typeface="Arial"/>
              </a:rPr>
              <a:t>Using </a:t>
            </a:r>
            <a:r>
              <a:rPr lang="en-US" err="1">
                <a:latin typeface="Arial"/>
                <a:ea typeface="Calibri"/>
                <a:cs typeface="Arial"/>
              </a:rPr>
              <a:t>ExifTool</a:t>
            </a:r>
            <a:r>
              <a:rPr lang="en-US">
                <a:latin typeface="Arial"/>
                <a:ea typeface="Calibri"/>
                <a:cs typeface="Arial"/>
              </a:rPr>
              <a:t> to Analyze Image Metadata</a:t>
            </a:r>
          </a:p>
          <a:p>
            <a:endParaRPr lang="en-US">
              <a:latin typeface="Arial"/>
              <a:ea typeface="Calibri"/>
              <a:cs typeface="Arial"/>
            </a:endParaRPr>
          </a:p>
          <a:p>
            <a:endParaRPr lang="en-US"/>
          </a:p>
          <a:p>
            <a:endParaRPr lang="en-US"/>
          </a:p>
        </p:txBody>
      </p:sp>
      <p:pic>
        <p:nvPicPr>
          <p:cNvPr id="3" name="Picture 2">
            <a:extLst>
              <a:ext uri="{FF2B5EF4-FFF2-40B4-BE49-F238E27FC236}">
                <a16:creationId xmlns:a16="http://schemas.microsoft.com/office/drawing/2014/main" id="{10F21E8A-652F-A268-ECA0-363A385228E8}"/>
              </a:ext>
            </a:extLst>
          </p:cNvPr>
          <p:cNvPicPr>
            <a:picLocks noChangeAspect="1"/>
          </p:cNvPicPr>
          <p:nvPr/>
        </p:nvPicPr>
        <p:blipFill>
          <a:blip r:embed="rId3"/>
          <a:stretch>
            <a:fillRect/>
          </a:stretch>
        </p:blipFill>
        <p:spPr>
          <a:xfrm>
            <a:off x="888600" y="831992"/>
            <a:ext cx="5144942" cy="4866018"/>
          </a:xfrm>
          <a:prstGeom prst="rect">
            <a:avLst/>
          </a:prstGeom>
        </p:spPr>
      </p:pic>
      <p:sp>
        <p:nvSpPr>
          <p:cNvPr id="4" name="Content Placeholder 2">
            <a:extLst>
              <a:ext uri="{FF2B5EF4-FFF2-40B4-BE49-F238E27FC236}">
                <a16:creationId xmlns:a16="http://schemas.microsoft.com/office/drawing/2014/main" id="{C5D1AA17-1573-7848-A779-2B11C2D4EE96}"/>
              </a:ext>
            </a:extLst>
          </p:cNvPr>
          <p:cNvSpPr txBox="1">
            <a:spLocks/>
          </p:cNvSpPr>
          <p:nvPr/>
        </p:nvSpPr>
        <p:spPr>
          <a:xfrm>
            <a:off x="6360071" y="1041622"/>
            <a:ext cx="5144943" cy="4444029"/>
          </a:xfrm>
          <a:prstGeom prst="rect">
            <a:avLst/>
          </a:prstGeom>
        </p:spPr>
        <p:txBody>
          <a:bodyPr/>
          <a:lstStyle>
            <a:defPPr>
              <a:defRPr lang="en-SA"/>
            </a:defPPr>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r>
              <a:rPr lang="en-US" altLang="en-US" sz="2400"/>
              <a:t>This metadata tells us:</a:t>
            </a:r>
          </a:p>
          <a:p>
            <a:r>
              <a:rPr lang="en-US" altLang="en-US" sz="2400"/>
              <a:t>The file is a PNG image (632×512 pixels, 0.324 MP, 8-bit depth, RGB with transparency). </a:t>
            </a:r>
          </a:p>
          <a:p>
            <a:r>
              <a:rPr lang="en-US" altLang="en-US" sz="2400"/>
              <a:t>The file was last modified on February 11, 2025, at 12:12 PM (-05:00 </a:t>
            </a:r>
            <a:r>
              <a:rPr lang="en-US" altLang="en-US" sz="2400" err="1"/>
              <a:t>timezone</a:t>
            </a:r>
            <a:r>
              <a:rPr lang="en-US" altLang="en-US" sz="2400"/>
              <a:t>). </a:t>
            </a:r>
          </a:p>
          <a:p>
            <a:pPr lvl="1"/>
            <a:r>
              <a:rPr lang="en-US" altLang="en-US" sz="2000"/>
              <a:t>The "-05:00" indicates the </a:t>
            </a:r>
            <a:r>
              <a:rPr lang="en-US" altLang="en-US" sz="2000" err="1"/>
              <a:t>timezone</a:t>
            </a:r>
            <a:r>
              <a:rPr lang="en-US" altLang="en-US" sz="2000"/>
              <a:t>, meaning this timestamp follows a time zone that is 5 hours behind UTC. </a:t>
            </a:r>
          </a:p>
          <a:p>
            <a:pPr marL="0" indent="0">
              <a:buNone/>
            </a:pPr>
            <a:r>
              <a:rPr lang="en-US" altLang="en-US" sz="2400"/>
              <a:t>This is useful in digital forensics and file tracking to determine when an image was edited or created. </a:t>
            </a:r>
          </a:p>
        </p:txBody>
      </p:sp>
    </p:spTree>
    <p:extLst>
      <p:ext uri="{BB962C8B-B14F-4D97-AF65-F5344CB8AC3E}">
        <p14:creationId xmlns:p14="http://schemas.microsoft.com/office/powerpoint/2010/main" val="204411959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7F74CE-FB06-B516-077B-101798A95032}"/>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BEC33BC-DA5E-23A7-3F2F-85D0B1D89E9F}"/>
              </a:ext>
            </a:extLst>
          </p:cNvPr>
          <p:cNvSpPr>
            <a:spLocks noGrp="1"/>
          </p:cNvSpPr>
          <p:nvPr>
            <p:ph sz="quarter" idx="11"/>
          </p:nvPr>
        </p:nvSpPr>
        <p:spPr/>
        <p:txBody>
          <a:bodyPr lIns="91440" tIns="45720" rIns="91440" bIns="45720" anchor="t"/>
          <a:lstStyle/>
          <a:p>
            <a:r>
              <a:rPr lang="en-US">
                <a:latin typeface="Arial"/>
                <a:ea typeface="Calibri"/>
                <a:cs typeface="Arial"/>
              </a:rPr>
              <a:t>Using </a:t>
            </a:r>
            <a:r>
              <a:rPr lang="en-US" err="1">
                <a:latin typeface="Arial"/>
                <a:ea typeface="Calibri"/>
                <a:cs typeface="Arial"/>
              </a:rPr>
              <a:t>ExifTool</a:t>
            </a:r>
            <a:r>
              <a:rPr lang="en-US">
                <a:latin typeface="Arial"/>
                <a:ea typeface="Calibri"/>
                <a:cs typeface="Arial"/>
              </a:rPr>
              <a:t> to Analyze Image Metadata</a:t>
            </a:r>
          </a:p>
          <a:p>
            <a:endParaRPr lang="en-US">
              <a:latin typeface="Arial"/>
              <a:ea typeface="Calibri"/>
              <a:cs typeface="Arial"/>
            </a:endParaRPr>
          </a:p>
          <a:p>
            <a:endParaRPr lang="en-US"/>
          </a:p>
          <a:p>
            <a:endParaRPr lang="en-US"/>
          </a:p>
        </p:txBody>
      </p:sp>
      <p:pic>
        <p:nvPicPr>
          <p:cNvPr id="5" name="Picture 4">
            <a:extLst>
              <a:ext uri="{FF2B5EF4-FFF2-40B4-BE49-F238E27FC236}">
                <a16:creationId xmlns:a16="http://schemas.microsoft.com/office/drawing/2014/main" id="{4140E0DB-955D-66CB-6001-26B3D123A230}"/>
              </a:ext>
            </a:extLst>
          </p:cNvPr>
          <p:cNvPicPr>
            <a:picLocks noChangeAspect="1"/>
          </p:cNvPicPr>
          <p:nvPr/>
        </p:nvPicPr>
        <p:blipFill>
          <a:blip r:embed="rId3"/>
          <a:stretch>
            <a:fillRect/>
          </a:stretch>
        </p:blipFill>
        <p:spPr>
          <a:xfrm>
            <a:off x="873922" y="831993"/>
            <a:ext cx="5194909" cy="4909740"/>
          </a:xfrm>
          <a:prstGeom prst="rect">
            <a:avLst/>
          </a:prstGeom>
        </p:spPr>
      </p:pic>
      <p:sp>
        <p:nvSpPr>
          <p:cNvPr id="6" name="Content Placeholder 2">
            <a:extLst>
              <a:ext uri="{FF2B5EF4-FFF2-40B4-BE49-F238E27FC236}">
                <a16:creationId xmlns:a16="http://schemas.microsoft.com/office/drawing/2014/main" id="{778FB9F3-28B7-10D8-F6F3-57FC693B02D0}"/>
              </a:ext>
            </a:extLst>
          </p:cNvPr>
          <p:cNvSpPr txBox="1">
            <a:spLocks/>
          </p:cNvSpPr>
          <p:nvPr/>
        </p:nvSpPr>
        <p:spPr>
          <a:xfrm>
            <a:off x="6484989" y="991654"/>
            <a:ext cx="5194910" cy="4587685"/>
          </a:xfrm>
          <a:prstGeom prst="rect">
            <a:avLst/>
          </a:prstGeom>
        </p:spPr>
        <p:txBody>
          <a:bodyPr/>
          <a:lstStyle>
            <a:defPPr>
              <a:defRPr lang="en-SA"/>
            </a:defPPr>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r>
              <a:rPr lang="en-US" altLang="en-US" sz="2000"/>
              <a:t>This metadata tells us:</a:t>
            </a:r>
          </a:p>
          <a:p>
            <a:r>
              <a:rPr lang="en-US" altLang="en-US" sz="2000"/>
              <a:t>It has specific compression and rendering settings for optimal display. </a:t>
            </a:r>
          </a:p>
          <a:p>
            <a:r>
              <a:rPr lang="en-US" altLang="en-US" sz="2000"/>
              <a:t>The file permissions indicate that only the owner and group can read, write, and execute the file, shown ine The file Linux-style permissions: </a:t>
            </a:r>
            <a:r>
              <a:rPr lang="en-US" altLang="en-US" sz="2000">
                <a:solidFill>
                  <a:srgbClr val="FF0000"/>
                </a:solidFill>
                <a:highlight>
                  <a:srgbClr val="E3F0D9"/>
                </a:highlight>
                <a:latin typeface="Miriam Fixed" panose="020B0509050101010101" pitchFamily="49" charset="-79"/>
                <a:cs typeface="Miriam Fixed" panose="020B0509050101010101" pitchFamily="49" charset="-79"/>
              </a:rPr>
              <a:t>-</a:t>
            </a:r>
            <a:r>
              <a:rPr lang="en-US" altLang="en-US" sz="2000" err="1">
                <a:solidFill>
                  <a:srgbClr val="FF0000"/>
                </a:solidFill>
                <a:highlight>
                  <a:srgbClr val="E3F0D9"/>
                </a:highlight>
                <a:latin typeface="Miriam Fixed" panose="020B0509050101010101" pitchFamily="49" charset="-79"/>
                <a:cs typeface="Miriam Fixed" panose="020B0509050101010101" pitchFamily="49" charset="-79"/>
              </a:rPr>
              <a:t>rwxrwx</a:t>
            </a:r>
            <a:r>
              <a:rPr lang="en-US" altLang="en-US" sz="2000">
                <a:solidFill>
                  <a:srgbClr val="FF0000"/>
                </a:solidFill>
                <a:highlight>
                  <a:srgbClr val="E3F0D9"/>
                </a:highlight>
                <a:latin typeface="Miriam Fixed" panose="020B0509050101010101" pitchFamily="49" charset="-79"/>
                <a:cs typeface="Miriam Fixed" panose="020B0509050101010101" pitchFamily="49" charset="-79"/>
              </a:rPr>
              <a:t>--- </a:t>
            </a:r>
            <a:r>
              <a:rPr lang="en-US" altLang="en-US" sz="2000"/>
              <a:t>, which break down as: </a:t>
            </a:r>
          </a:p>
          <a:p>
            <a:pPr lvl="1"/>
            <a:r>
              <a:rPr lang="en-US" altLang="en-US" sz="1800"/>
              <a:t>Owner (</a:t>
            </a:r>
            <a:r>
              <a:rPr lang="en-US" altLang="en-US" sz="1800" err="1">
                <a:solidFill>
                  <a:srgbClr val="FF0000"/>
                </a:solidFill>
                <a:highlight>
                  <a:srgbClr val="E3F0D9"/>
                </a:highlight>
                <a:latin typeface="Miriam Fixed" panose="020B0509050101010101" pitchFamily="49" charset="-79"/>
                <a:cs typeface="Miriam Fixed" panose="020B0509050101010101" pitchFamily="49" charset="-79"/>
              </a:rPr>
              <a:t>rwx</a:t>
            </a:r>
            <a:r>
              <a:rPr lang="en-US" altLang="en-US" sz="1800"/>
              <a:t>) → Can read (r), write (w), and execute (x) the file. </a:t>
            </a:r>
          </a:p>
          <a:p>
            <a:pPr lvl="1"/>
            <a:r>
              <a:rPr lang="en-US" altLang="en-US" sz="1800"/>
              <a:t>Group (</a:t>
            </a:r>
            <a:r>
              <a:rPr lang="en-US" altLang="en-US" sz="1800" err="1">
                <a:solidFill>
                  <a:srgbClr val="FF0000"/>
                </a:solidFill>
                <a:highlight>
                  <a:srgbClr val="E3F0D9"/>
                </a:highlight>
                <a:latin typeface="Miriam Fixed" panose="020B0509050101010101" pitchFamily="49" charset="-79"/>
                <a:cs typeface="Miriam Fixed" panose="020B0509050101010101" pitchFamily="49" charset="-79"/>
              </a:rPr>
              <a:t>rwx</a:t>
            </a:r>
            <a:r>
              <a:rPr lang="en-US" altLang="en-US" sz="1800"/>
              <a:t>) → Members of the file’s group can also read, write, and execute the file. </a:t>
            </a:r>
          </a:p>
          <a:p>
            <a:pPr lvl="1"/>
            <a:r>
              <a:rPr lang="en-US" altLang="en-US" sz="1800"/>
              <a:t>Others (</a:t>
            </a:r>
            <a:r>
              <a:rPr lang="en-US" altLang="en-US" sz="1800">
                <a:solidFill>
                  <a:srgbClr val="FF0000"/>
                </a:solidFill>
                <a:latin typeface="Calibri (Body)"/>
                <a:cs typeface="Miriam Fixed" panose="020B0509050101010101" pitchFamily="49" charset="-79"/>
              </a:rPr>
              <a:t>--</a:t>
            </a:r>
            <a:r>
              <a:rPr lang="en-US" altLang="en-US" sz="1800"/>
              <a:t>) → No permissions; users outside the group cannot access the file. </a:t>
            </a:r>
          </a:p>
          <a:p>
            <a:pPr marL="0" indent="0">
              <a:buNone/>
            </a:pPr>
            <a:endParaRPr lang="en-US" altLang="en-US" sz="2000"/>
          </a:p>
          <a:p>
            <a:pPr marL="0" indent="0">
              <a:buNone/>
            </a:pPr>
            <a:endParaRPr lang="en-US" altLang="en-US" sz="2000"/>
          </a:p>
          <a:p>
            <a:pPr marL="0" indent="0">
              <a:buNone/>
            </a:pPr>
            <a:endParaRPr lang="en-US" altLang="en-US" sz="2000"/>
          </a:p>
          <a:p>
            <a:pPr marL="0" indent="0">
              <a:buNone/>
            </a:pPr>
            <a:endParaRPr lang="en-US" altLang="en-US" sz="2000"/>
          </a:p>
        </p:txBody>
      </p:sp>
    </p:spTree>
    <p:extLst>
      <p:ext uri="{BB962C8B-B14F-4D97-AF65-F5344CB8AC3E}">
        <p14:creationId xmlns:p14="http://schemas.microsoft.com/office/powerpoint/2010/main" val="340508483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F04005-1774-DA65-F00B-ED5D050FB91F}"/>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B8DF1A5-1996-08D2-5854-DD367112C072}"/>
              </a:ext>
            </a:extLst>
          </p:cNvPr>
          <p:cNvSpPr>
            <a:spLocks noGrp="1"/>
          </p:cNvSpPr>
          <p:nvPr>
            <p:ph sz="quarter" idx="11"/>
          </p:nvPr>
        </p:nvSpPr>
        <p:spPr/>
        <p:txBody>
          <a:bodyPr lIns="91440" tIns="45720" rIns="91440" bIns="45720" anchor="t"/>
          <a:lstStyle/>
          <a:p>
            <a:r>
              <a:rPr lang="en-US">
                <a:latin typeface="Arial"/>
                <a:ea typeface="Calibri"/>
                <a:cs typeface="Arial"/>
              </a:rPr>
              <a:t>Using </a:t>
            </a:r>
            <a:r>
              <a:rPr lang="en-US" err="1">
                <a:latin typeface="Arial"/>
                <a:ea typeface="Calibri"/>
                <a:cs typeface="Arial"/>
              </a:rPr>
              <a:t>ExifTool</a:t>
            </a:r>
            <a:r>
              <a:rPr lang="en-US">
                <a:latin typeface="Arial"/>
                <a:ea typeface="Calibri"/>
                <a:cs typeface="Arial"/>
              </a:rPr>
              <a:t> to Analyze Image Metadata</a:t>
            </a:r>
          </a:p>
          <a:p>
            <a:endParaRPr lang="en-US">
              <a:ea typeface="Calibri"/>
            </a:endParaRPr>
          </a:p>
          <a:p>
            <a:endParaRPr lang="en-US"/>
          </a:p>
          <a:p>
            <a:endParaRPr lang="en-US"/>
          </a:p>
        </p:txBody>
      </p:sp>
      <p:sp>
        <p:nvSpPr>
          <p:cNvPr id="4" name="Content Placeholder 2">
            <a:extLst>
              <a:ext uri="{FF2B5EF4-FFF2-40B4-BE49-F238E27FC236}">
                <a16:creationId xmlns:a16="http://schemas.microsoft.com/office/drawing/2014/main" id="{6A9EC738-9BD4-25B5-315B-FDC41D6A75C6}"/>
              </a:ext>
            </a:extLst>
          </p:cNvPr>
          <p:cNvSpPr txBox="1">
            <a:spLocks/>
          </p:cNvSpPr>
          <p:nvPr/>
        </p:nvSpPr>
        <p:spPr>
          <a:xfrm>
            <a:off x="338528" y="1072851"/>
            <a:ext cx="11510010" cy="5112340"/>
          </a:xfrm>
          <a:prstGeom prst="rect">
            <a:avLst/>
          </a:prstGeom>
        </p:spPr>
        <p:txBody>
          <a:bodyPr/>
          <a:lstStyle>
            <a:defPPr>
              <a:defRPr lang="en-SA"/>
            </a:defPPr>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r>
              <a:rPr lang="en-US" altLang="en-US" sz="2400"/>
              <a:t>Now try to analyze the other image and answer the following questions:</a:t>
            </a:r>
          </a:p>
          <a:p>
            <a:endParaRPr lang="en-US" altLang="en-US" sz="2400"/>
          </a:p>
          <a:p>
            <a:r>
              <a:rPr lang="en-US" altLang="en-US" sz="2400"/>
              <a:t>What is the file name of the image?</a:t>
            </a:r>
          </a:p>
          <a:p>
            <a:pPr marL="0" indent="0">
              <a:buNone/>
            </a:pPr>
            <a:endParaRPr lang="en-US" altLang="en-US" sz="2400"/>
          </a:p>
          <a:p>
            <a:r>
              <a:rPr lang="en-US" altLang="en-US" sz="2400"/>
              <a:t>What is the file format of the image?</a:t>
            </a:r>
          </a:p>
          <a:p>
            <a:pPr marL="0" indent="0">
              <a:buNone/>
            </a:pPr>
            <a:endParaRPr lang="en-US" altLang="en-US" sz="2400"/>
          </a:p>
          <a:p>
            <a:r>
              <a:rPr lang="en-US" altLang="en-US" sz="2400"/>
              <a:t>When was the file last modified?</a:t>
            </a:r>
          </a:p>
          <a:p>
            <a:pPr marL="0" indent="0">
              <a:buNone/>
            </a:pPr>
            <a:endParaRPr lang="en-US" altLang="en-US" sz="2400"/>
          </a:p>
          <a:p>
            <a:r>
              <a:rPr lang="en-US" altLang="en-US" sz="2400"/>
              <a:t>What are the file permissions of this image? What do they mean?</a:t>
            </a:r>
          </a:p>
          <a:p>
            <a:pPr marL="0" indent="0">
              <a:buNone/>
            </a:pPr>
            <a:endParaRPr lang="en-US" altLang="en-US" sz="2400"/>
          </a:p>
          <a:p>
            <a:pPr marL="0" indent="0">
              <a:buNone/>
            </a:pPr>
            <a:endParaRPr lang="en-US" altLang="en-US" sz="2400"/>
          </a:p>
          <a:p>
            <a:pPr marL="0" indent="0">
              <a:buNone/>
            </a:pPr>
            <a:endParaRPr lang="en-US" altLang="en-US" sz="2400"/>
          </a:p>
        </p:txBody>
      </p:sp>
    </p:spTree>
    <p:extLst>
      <p:ext uri="{BB962C8B-B14F-4D97-AF65-F5344CB8AC3E}">
        <p14:creationId xmlns:p14="http://schemas.microsoft.com/office/powerpoint/2010/main" val="361102141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1BB51A-027E-9AAE-55F1-9CA67DC9D602}"/>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96175D7-9A05-1565-3F6B-23CC9BBE4547}"/>
              </a:ext>
            </a:extLst>
          </p:cNvPr>
          <p:cNvSpPr>
            <a:spLocks noGrp="1"/>
          </p:cNvSpPr>
          <p:nvPr>
            <p:ph sz="quarter" idx="11"/>
          </p:nvPr>
        </p:nvSpPr>
        <p:spPr/>
        <p:txBody>
          <a:bodyPr lIns="91440" tIns="45720" rIns="91440" bIns="45720" anchor="t"/>
          <a:lstStyle/>
          <a:p>
            <a:r>
              <a:rPr lang="en-US">
                <a:latin typeface="Arial"/>
                <a:ea typeface="Calibri"/>
                <a:cs typeface="Arial"/>
              </a:rPr>
              <a:t>Using </a:t>
            </a:r>
            <a:r>
              <a:rPr lang="en-US" err="1">
                <a:latin typeface="Arial"/>
                <a:ea typeface="Calibri"/>
                <a:cs typeface="Arial"/>
              </a:rPr>
              <a:t>ExifTool</a:t>
            </a:r>
            <a:r>
              <a:rPr lang="en-US">
                <a:latin typeface="Arial"/>
                <a:ea typeface="Calibri"/>
                <a:cs typeface="Arial"/>
              </a:rPr>
              <a:t> to Analyze Image Metadata</a:t>
            </a:r>
            <a:endParaRPr lang="en-US" b="0">
              <a:latin typeface="Arial"/>
              <a:ea typeface="Calibri"/>
              <a:cs typeface="Arial"/>
            </a:endParaRPr>
          </a:p>
          <a:p>
            <a:endParaRPr lang="en-US">
              <a:latin typeface="Arial"/>
              <a:ea typeface="Calibri"/>
              <a:cs typeface="Arial"/>
            </a:endParaRPr>
          </a:p>
          <a:p>
            <a:endParaRPr lang="en-US">
              <a:ea typeface="Calibri"/>
            </a:endParaRPr>
          </a:p>
        </p:txBody>
      </p:sp>
      <p:sp>
        <p:nvSpPr>
          <p:cNvPr id="3" name="Content Placeholder 2">
            <a:extLst>
              <a:ext uri="{FF2B5EF4-FFF2-40B4-BE49-F238E27FC236}">
                <a16:creationId xmlns:a16="http://schemas.microsoft.com/office/drawing/2014/main" id="{60F7CF50-8AA5-EDBD-8C9F-1D7A88E99456}"/>
              </a:ext>
            </a:extLst>
          </p:cNvPr>
          <p:cNvSpPr txBox="1">
            <a:spLocks/>
          </p:cNvSpPr>
          <p:nvPr/>
        </p:nvSpPr>
        <p:spPr>
          <a:xfrm>
            <a:off x="444708" y="872983"/>
            <a:ext cx="11510010" cy="5112340"/>
          </a:xfrm>
          <a:prstGeom prst="rect">
            <a:avLst/>
          </a:prstGeom>
        </p:spPr>
        <p:txBody>
          <a:bodyPr lIns="91440" tIns="45720" rIns="91440" bIns="45720" anchor="t"/>
          <a:lstStyle>
            <a:defPPr>
              <a:defRPr lang="en-SA"/>
            </a:defPPr>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r>
              <a:rPr lang="en-US" altLang="en-US" sz="2400"/>
              <a:t>Exploring </a:t>
            </a:r>
            <a:r>
              <a:rPr lang="en-US" altLang="en-US" sz="2400" b="1" err="1"/>
              <a:t>ExifTool</a:t>
            </a:r>
            <a:r>
              <a:rPr lang="en-US" altLang="en-US" sz="2400" b="1"/>
              <a:t> </a:t>
            </a:r>
            <a:r>
              <a:rPr lang="en-US" altLang="en-US" sz="2400"/>
              <a:t>Options (optional)</a:t>
            </a:r>
          </a:p>
          <a:p>
            <a:pPr>
              <a:buFont typeface="Wingdings" panose="05000000000000000000" pitchFamily="2" charset="2"/>
              <a:buChar char="Ø"/>
            </a:pPr>
            <a:endParaRPr lang="en-US" altLang="en-US" sz="2400"/>
          </a:p>
          <a:p>
            <a:r>
              <a:rPr lang="en-US" altLang="en-US" sz="2400"/>
              <a:t>Which command can be used to extract only metadata related to the file system (</a:t>
            </a:r>
            <a:r>
              <a:rPr lang="en-US" altLang="en-US" sz="2400" b="1"/>
              <a:t>modification time</a:t>
            </a:r>
            <a:r>
              <a:rPr lang="en-US" altLang="en-US" sz="2400"/>
              <a:t>, </a:t>
            </a:r>
            <a:r>
              <a:rPr lang="en-US" altLang="en-US" sz="2400" b="1"/>
              <a:t>access time</a:t>
            </a:r>
            <a:r>
              <a:rPr lang="en-US" altLang="en-US" sz="2400"/>
              <a:t>, </a:t>
            </a:r>
            <a:r>
              <a:rPr lang="en-US" altLang="en-US" sz="2400" b="1"/>
              <a:t>permissions</a:t>
            </a:r>
            <a:r>
              <a:rPr lang="en-US" altLang="en-US" sz="2400"/>
              <a:t>, etc.)?</a:t>
            </a:r>
            <a:endParaRPr lang="en-US" altLang="en-US" sz="2400">
              <a:ea typeface="Calibri"/>
              <a:cs typeface="Calibri"/>
            </a:endParaRPr>
          </a:p>
          <a:p>
            <a:pPr marL="0" indent="0">
              <a:buNone/>
            </a:pPr>
            <a:endParaRPr lang="en-US" altLang="en-US" sz="2400"/>
          </a:p>
          <a:p>
            <a:r>
              <a:rPr lang="en-US" altLang="en-US" sz="2400"/>
              <a:t>Which </a:t>
            </a:r>
            <a:r>
              <a:rPr lang="en-US" altLang="en-US" sz="2400" b="1" err="1"/>
              <a:t>ExifTool</a:t>
            </a:r>
            <a:r>
              <a:rPr lang="en-US" altLang="en-US" sz="2400" b="1"/>
              <a:t> </a:t>
            </a:r>
            <a:r>
              <a:rPr lang="en-US" altLang="en-US" sz="2400"/>
              <a:t>option can be used to display all metadata in a structured </a:t>
            </a:r>
            <a:r>
              <a:rPr lang="en-US" altLang="en-US" sz="2400" b="1"/>
              <a:t>JSON </a:t>
            </a:r>
            <a:r>
              <a:rPr lang="en-US" altLang="en-US" sz="2400"/>
              <a:t>format?</a:t>
            </a:r>
            <a:endParaRPr lang="en-US" altLang="en-US" sz="2400">
              <a:ea typeface="Calibri"/>
              <a:cs typeface="Calibri"/>
            </a:endParaRPr>
          </a:p>
          <a:p>
            <a:pPr marL="0" indent="0">
              <a:buNone/>
            </a:pPr>
            <a:endParaRPr lang="en-US" altLang="en-US" sz="2400"/>
          </a:p>
          <a:p>
            <a:r>
              <a:rPr lang="en-US" altLang="en-US" sz="2400"/>
              <a:t>How can you filter out only specific metadata fields, such as image dimensions and color type?</a:t>
            </a:r>
            <a:endParaRPr lang="en-US" altLang="en-US" sz="2400">
              <a:ea typeface="Calibri"/>
              <a:cs typeface="Calibri"/>
            </a:endParaRPr>
          </a:p>
          <a:p>
            <a:pPr marL="0" indent="0">
              <a:buNone/>
            </a:pPr>
            <a:endParaRPr lang="en-US" altLang="en-US" sz="2400"/>
          </a:p>
          <a:p>
            <a:r>
              <a:rPr lang="en-US" altLang="en-US" sz="2400"/>
              <a:t>How would you extract only the PNG-specific metadata?</a:t>
            </a:r>
            <a:endParaRPr lang="en-US" altLang="en-US" sz="2400">
              <a:ea typeface="Calibri"/>
              <a:cs typeface="Calibri"/>
            </a:endParaRPr>
          </a:p>
        </p:txBody>
      </p:sp>
    </p:spTree>
    <p:extLst>
      <p:ext uri="{BB962C8B-B14F-4D97-AF65-F5344CB8AC3E}">
        <p14:creationId xmlns:p14="http://schemas.microsoft.com/office/powerpoint/2010/main" val="254260087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91185D-4FE6-7773-3273-233A13F04D39}"/>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CA2AF22-97D4-95BE-4068-CC34300C73C7}"/>
              </a:ext>
            </a:extLst>
          </p:cNvPr>
          <p:cNvSpPr>
            <a:spLocks noGrp="1"/>
          </p:cNvSpPr>
          <p:nvPr>
            <p:ph sz="quarter" idx="11"/>
          </p:nvPr>
        </p:nvSpPr>
        <p:spPr/>
        <p:txBody>
          <a:bodyPr lIns="91440" tIns="45720" rIns="91440" bIns="45720" anchor="t"/>
          <a:lstStyle/>
          <a:p>
            <a:r>
              <a:rPr lang="en-US">
                <a:latin typeface="Arial"/>
                <a:ea typeface="Calibri"/>
                <a:cs typeface="Arial"/>
              </a:rPr>
              <a:t>Conclusion</a:t>
            </a:r>
            <a:endParaRPr lang="en-US" b="0">
              <a:latin typeface="Arial"/>
              <a:ea typeface="Calibri"/>
              <a:cs typeface="Arial"/>
            </a:endParaRPr>
          </a:p>
          <a:p>
            <a:endParaRPr lang="en-US">
              <a:latin typeface="Arial"/>
              <a:ea typeface="Calibri"/>
              <a:cs typeface="Arial"/>
            </a:endParaRPr>
          </a:p>
          <a:p>
            <a:endParaRPr lang="en-US">
              <a:latin typeface="Arial"/>
              <a:ea typeface="Calibri"/>
              <a:cs typeface="Arial"/>
            </a:endParaRPr>
          </a:p>
          <a:p>
            <a:endParaRPr lang="en-US"/>
          </a:p>
          <a:p>
            <a:endParaRPr lang="en-US"/>
          </a:p>
        </p:txBody>
      </p:sp>
      <p:sp>
        <p:nvSpPr>
          <p:cNvPr id="7" name="Content Placeholder 2">
            <a:extLst>
              <a:ext uri="{FF2B5EF4-FFF2-40B4-BE49-F238E27FC236}">
                <a16:creationId xmlns:a16="http://schemas.microsoft.com/office/drawing/2014/main" id="{066AFF2D-3C28-0F06-6E1E-0B8429E4C6A3}"/>
              </a:ext>
            </a:extLst>
          </p:cNvPr>
          <p:cNvSpPr txBox="1">
            <a:spLocks/>
          </p:cNvSpPr>
          <p:nvPr/>
        </p:nvSpPr>
        <p:spPr>
          <a:xfrm>
            <a:off x="444708" y="872983"/>
            <a:ext cx="11510010" cy="5112340"/>
          </a:xfrm>
          <a:prstGeom prst="rect">
            <a:avLst/>
          </a:prstGeom>
        </p:spPr>
        <p:txBody>
          <a:bodyPr/>
          <a:lstStyle>
            <a:defPPr>
              <a:defRPr lang="en-SA"/>
            </a:defPPr>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altLang="en-US" sz="2400"/>
          </a:p>
          <a:p>
            <a:pPr>
              <a:buFont typeface="Wingdings" panose="05000000000000000000" pitchFamily="2" charset="2"/>
              <a:buChar char="Ø"/>
            </a:pPr>
            <a:r>
              <a:rPr lang="en-US" altLang="en-US" sz="2400"/>
              <a:t>Metadata plays a crucial role in file analysis, cybersecurity investigations, and </a:t>
            </a:r>
            <a:r>
              <a:rPr lang="en-US" altLang="en-US" sz="2400" b="1"/>
              <a:t>digital forensics</a:t>
            </a:r>
            <a:r>
              <a:rPr lang="en-US" altLang="en-US" sz="2400"/>
              <a:t>. In this lab, we explored </a:t>
            </a:r>
            <a:r>
              <a:rPr lang="en-US" altLang="en-US" sz="2400" b="1" err="1"/>
              <a:t>ExifTool</a:t>
            </a:r>
            <a:r>
              <a:rPr lang="en-US" altLang="en-US" sz="2400"/>
              <a:t>, a powerful command-line tool for extracting metadata from images and other file types. By analyzing details such as file system information, image properties, color settings, and compression methods, we gained insights into how metadata can be used for various purposes, including </a:t>
            </a:r>
            <a:r>
              <a:rPr lang="en-US" altLang="en-US" sz="2400" b="1"/>
              <a:t>authenticity verification</a:t>
            </a:r>
            <a:r>
              <a:rPr lang="en-US" altLang="en-US" sz="2400"/>
              <a:t>, </a:t>
            </a:r>
            <a:r>
              <a:rPr lang="en-US" altLang="en-US" sz="2400" b="1"/>
              <a:t>forensic analysis</a:t>
            </a:r>
            <a:r>
              <a:rPr lang="en-US" altLang="en-US" sz="2400"/>
              <a:t>, and </a:t>
            </a:r>
            <a:r>
              <a:rPr lang="en-US" altLang="en-US" sz="2400" b="1"/>
              <a:t>security assessments</a:t>
            </a:r>
            <a:r>
              <a:rPr lang="en-US" altLang="en-US" sz="2400"/>
              <a:t>.</a:t>
            </a:r>
          </a:p>
          <a:p>
            <a:pPr>
              <a:buFont typeface="Wingdings" panose="05000000000000000000" pitchFamily="2" charset="2"/>
              <a:buChar char="Ø"/>
            </a:pPr>
            <a:endParaRPr lang="en-US" altLang="en-US" sz="2400"/>
          </a:p>
          <a:p>
            <a:pPr>
              <a:buFont typeface="Wingdings" panose="05000000000000000000" pitchFamily="2" charset="2"/>
              <a:buChar char="Ø"/>
            </a:pPr>
            <a:r>
              <a:rPr lang="en-US" altLang="en-US" sz="2400"/>
              <a:t>While </a:t>
            </a:r>
            <a:r>
              <a:rPr lang="en-US" altLang="en-US" sz="2400" b="1" err="1"/>
              <a:t>ExifTool</a:t>
            </a:r>
            <a:r>
              <a:rPr lang="en-US" altLang="en-US" sz="2400"/>
              <a:t> is one of the most widely used tools for metadata extraction, there are several other tools available that serve similar purposes. Each tool has its strengths, depending on the type of file being analyzed and the depth of metadata required.</a:t>
            </a:r>
          </a:p>
        </p:txBody>
      </p:sp>
    </p:spTree>
    <p:extLst>
      <p:ext uri="{BB962C8B-B14F-4D97-AF65-F5344CB8AC3E}">
        <p14:creationId xmlns:p14="http://schemas.microsoft.com/office/powerpoint/2010/main" val="286702449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756275E-F47A-D9A1-BB47-39DA2E81FF86}"/>
              </a:ext>
            </a:extLst>
          </p:cNvPr>
          <p:cNvSpPr>
            <a:spLocks noGrp="1"/>
          </p:cNvSpPr>
          <p:nvPr>
            <p:ph sz="quarter" idx="10"/>
          </p:nvPr>
        </p:nvSpPr>
        <p:spPr/>
        <p:txBody>
          <a:bodyPr/>
          <a:lstStyle/>
          <a:p>
            <a:r>
              <a:rPr lang="en-US"/>
              <a:t>Do you have any questions?</a:t>
            </a:r>
            <a:endParaRPr lang="en-SA"/>
          </a:p>
        </p:txBody>
      </p:sp>
      <p:pic>
        <p:nvPicPr>
          <p:cNvPr id="4" name="Immagine 4">
            <a:extLst>
              <a:ext uri="{FF2B5EF4-FFF2-40B4-BE49-F238E27FC236}">
                <a16:creationId xmlns:a16="http://schemas.microsoft.com/office/drawing/2014/main" id="{ACE7D02E-5546-85D5-3511-67698ED678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7282" y="2532147"/>
            <a:ext cx="4347941" cy="2413107"/>
          </a:xfrm>
          <a:prstGeom prst="rect">
            <a:avLst/>
          </a:prstGeom>
        </p:spPr>
      </p:pic>
    </p:spTree>
    <p:extLst>
      <p:ext uri="{BB962C8B-B14F-4D97-AF65-F5344CB8AC3E}">
        <p14:creationId xmlns:p14="http://schemas.microsoft.com/office/powerpoint/2010/main" val="35443809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0E4F303-4FF6-53FD-7130-E31F1AEDE1AF}"/>
              </a:ext>
            </a:extLst>
          </p:cNvPr>
          <p:cNvSpPr>
            <a:spLocks noGrp="1"/>
          </p:cNvSpPr>
          <p:nvPr>
            <p:ph sz="quarter" idx="11"/>
          </p:nvPr>
        </p:nvSpPr>
        <p:spPr/>
        <p:txBody>
          <a:bodyPr/>
          <a:lstStyle/>
          <a:p>
            <a:r>
              <a:rPr lang="en-US"/>
              <a:t>What is Linux?</a:t>
            </a:r>
            <a:endParaRPr lang="it-IT"/>
          </a:p>
        </p:txBody>
      </p:sp>
      <p:sp>
        <p:nvSpPr>
          <p:cNvPr id="3" name="Segnaposto contenuto 1">
            <a:extLst>
              <a:ext uri="{FF2B5EF4-FFF2-40B4-BE49-F238E27FC236}">
                <a16:creationId xmlns:a16="http://schemas.microsoft.com/office/drawing/2014/main" id="{30DCF4A6-3C8C-A269-FCDD-60CD2D9FD82B}"/>
              </a:ext>
            </a:extLst>
          </p:cNvPr>
          <p:cNvSpPr txBox="1">
            <a:spLocks/>
          </p:cNvSpPr>
          <p:nvPr/>
        </p:nvSpPr>
        <p:spPr>
          <a:xfrm>
            <a:off x="443061" y="976566"/>
            <a:ext cx="11079469" cy="435011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600"/>
              </a:spcBef>
              <a:buNone/>
            </a:pPr>
            <a:r>
              <a:rPr lang="en-US"/>
              <a:t>The Linux OS is a combination of:</a:t>
            </a:r>
          </a:p>
          <a:p>
            <a:pPr marL="0" indent="0" algn="ctr">
              <a:spcBef>
                <a:spcPts val="600"/>
              </a:spcBef>
              <a:buNone/>
            </a:pPr>
            <a:endParaRPr lang="en-US" sz="800"/>
          </a:p>
          <a:p>
            <a:pPr>
              <a:spcBef>
                <a:spcPts val="600"/>
              </a:spcBef>
            </a:pPr>
            <a:r>
              <a:rPr lang="en-US"/>
              <a:t>Linux kernel</a:t>
            </a:r>
          </a:p>
          <a:p>
            <a:pPr lvl="1">
              <a:spcBef>
                <a:spcPts val="600"/>
              </a:spcBef>
            </a:pPr>
            <a:r>
              <a:rPr lang="en-US"/>
              <a:t>Provides core OS functionality (e.g. process and hardware management)</a:t>
            </a:r>
          </a:p>
          <a:p>
            <a:pPr lvl="1">
              <a:spcBef>
                <a:spcPts val="600"/>
              </a:spcBef>
            </a:pPr>
            <a:r>
              <a:rPr lang="en-US"/>
              <a:t>Multitasking and multiuser, advanced security</a:t>
            </a:r>
          </a:p>
          <a:p>
            <a:pPr lvl="1">
              <a:spcBef>
                <a:spcPts val="600"/>
              </a:spcBef>
            </a:pPr>
            <a:r>
              <a:rPr lang="en-US"/>
              <a:t>Open source, created by Linus Torvalds at the University of Helsinki in 1991</a:t>
            </a:r>
          </a:p>
          <a:p>
            <a:pPr lvl="1">
              <a:spcBef>
                <a:spcPts val="600"/>
              </a:spcBef>
            </a:pPr>
            <a:endParaRPr lang="en-US" sz="800"/>
          </a:p>
          <a:p>
            <a:pPr>
              <a:spcBef>
                <a:spcPts val="600"/>
              </a:spcBef>
            </a:pPr>
            <a:r>
              <a:rPr lang="en-US"/>
              <a:t>GNU's Not Unix (GNU) system software</a:t>
            </a:r>
          </a:p>
          <a:p>
            <a:pPr lvl="1">
              <a:spcBef>
                <a:spcPts val="600"/>
              </a:spcBef>
            </a:pPr>
            <a:r>
              <a:rPr lang="en-US"/>
              <a:t>Open-source software project started in 1983 by Richard Stallman at MIT</a:t>
            </a:r>
          </a:p>
          <a:p>
            <a:pPr lvl="1">
              <a:spcBef>
                <a:spcPts val="600"/>
              </a:spcBef>
            </a:pPr>
            <a:r>
              <a:rPr lang="en-US"/>
              <a:t>Intended to become its own OS but the kernel (HURD) isn't ready yet</a:t>
            </a:r>
          </a:p>
          <a:p>
            <a:pPr lvl="1">
              <a:spcBef>
                <a:spcPts val="600"/>
              </a:spcBef>
            </a:pPr>
            <a:r>
              <a:rPr lang="en-US"/>
              <a:t>Includes </a:t>
            </a:r>
            <a:r>
              <a:rPr lang="en-US" err="1"/>
              <a:t>glibc</a:t>
            </a:r>
            <a:r>
              <a:rPr lang="en-US"/>
              <a:t> C library, </a:t>
            </a:r>
            <a:r>
              <a:rPr lang="en-US" err="1"/>
              <a:t>libstdc</a:t>
            </a:r>
            <a:r>
              <a:rPr lang="en-US"/>
              <a:t>++ C++ library, </a:t>
            </a:r>
            <a:r>
              <a:rPr lang="en-US" err="1"/>
              <a:t>gcc</a:t>
            </a:r>
            <a:r>
              <a:rPr lang="en-US"/>
              <a:t> C/C++ compiler, </a:t>
            </a:r>
            <a:r>
              <a:rPr lang="en-US" err="1"/>
              <a:t>gdb</a:t>
            </a:r>
            <a:r>
              <a:rPr lang="en-US"/>
              <a:t> debugger, </a:t>
            </a:r>
            <a:r>
              <a:rPr lang="en-US" err="1"/>
              <a:t>coreutils</a:t>
            </a:r>
            <a:r>
              <a:rPr lang="en-US"/>
              <a:t>, </a:t>
            </a:r>
            <a:r>
              <a:rPr lang="en-US" err="1"/>
              <a:t>binutils</a:t>
            </a:r>
            <a:r>
              <a:rPr lang="en-US"/>
              <a:t>, bash shell, GNOME desktop env., Emacs text editor, </a:t>
            </a:r>
            <a:r>
              <a:rPr lang="en-US" err="1"/>
              <a:t>etc</a:t>
            </a:r>
            <a:endParaRPr lang="en-US"/>
          </a:p>
        </p:txBody>
      </p:sp>
    </p:spTree>
    <p:extLst>
      <p:ext uri="{BB962C8B-B14F-4D97-AF65-F5344CB8AC3E}">
        <p14:creationId xmlns:p14="http://schemas.microsoft.com/office/powerpoint/2010/main" val="13313260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0E4F303-4FF6-53FD-7130-E31F1AEDE1AF}"/>
              </a:ext>
            </a:extLst>
          </p:cNvPr>
          <p:cNvSpPr>
            <a:spLocks noGrp="1"/>
          </p:cNvSpPr>
          <p:nvPr>
            <p:ph sz="quarter" idx="11"/>
          </p:nvPr>
        </p:nvSpPr>
        <p:spPr/>
        <p:txBody>
          <a:bodyPr/>
          <a:lstStyle/>
          <a:p>
            <a:r>
              <a:rPr lang="en-US"/>
              <a:t>Interacting with the operating system</a:t>
            </a:r>
            <a:endParaRPr lang="it-IT"/>
          </a:p>
        </p:txBody>
      </p:sp>
      <p:sp>
        <p:nvSpPr>
          <p:cNvPr id="3" name="Segnaposto contenuto 1">
            <a:extLst>
              <a:ext uri="{FF2B5EF4-FFF2-40B4-BE49-F238E27FC236}">
                <a16:creationId xmlns:a16="http://schemas.microsoft.com/office/drawing/2014/main" id="{30DCF4A6-3C8C-A269-FCDD-60CD2D9FD82B}"/>
              </a:ext>
            </a:extLst>
          </p:cNvPr>
          <p:cNvSpPr txBox="1">
            <a:spLocks/>
          </p:cNvSpPr>
          <p:nvPr/>
        </p:nvSpPr>
        <p:spPr>
          <a:xfrm>
            <a:off x="617233" y="1330352"/>
            <a:ext cx="11079469" cy="435011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600"/>
              </a:spcBef>
            </a:pPr>
            <a:r>
              <a:rPr lang="en-US"/>
              <a:t>Graphically</a:t>
            </a:r>
          </a:p>
          <a:p>
            <a:pPr lvl="1">
              <a:spcBef>
                <a:spcPts val="600"/>
              </a:spcBef>
            </a:pPr>
            <a:r>
              <a:rPr lang="en-US"/>
              <a:t>Graphical primitives such as windows, icons and buttons</a:t>
            </a:r>
          </a:p>
          <a:p>
            <a:pPr lvl="1">
              <a:spcBef>
                <a:spcPts val="600"/>
              </a:spcBef>
            </a:pPr>
            <a:r>
              <a:rPr lang="en-US"/>
              <a:t>Common window managers: KDE, GNOME, MATE (GNOME fork), XFCE</a:t>
            </a:r>
          </a:p>
          <a:p>
            <a:pPr lvl="1">
              <a:spcBef>
                <a:spcPts val="600"/>
              </a:spcBef>
            </a:pPr>
            <a:endParaRPr lang="en-US"/>
          </a:p>
          <a:p>
            <a:pPr>
              <a:spcBef>
                <a:spcPts val="600"/>
              </a:spcBef>
            </a:pPr>
            <a:r>
              <a:rPr lang="en-US"/>
              <a:t>Textually (our focus today)</a:t>
            </a:r>
          </a:p>
          <a:p>
            <a:pPr lvl="1">
              <a:spcBef>
                <a:spcPts val="600"/>
              </a:spcBef>
            </a:pPr>
            <a:r>
              <a:rPr lang="en-US"/>
              <a:t>Through a command-line interpreter or shell</a:t>
            </a:r>
          </a:p>
          <a:p>
            <a:pPr lvl="1">
              <a:spcBef>
                <a:spcPts val="600"/>
              </a:spcBef>
            </a:pPr>
            <a:r>
              <a:rPr lang="en-US"/>
              <a:t>Very powerful, can actually be seen as a programming language</a:t>
            </a:r>
          </a:p>
          <a:p>
            <a:pPr lvl="1">
              <a:spcBef>
                <a:spcPts val="600"/>
              </a:spcBef>
            </a:pPr>
            <a:r>
              <a:rPr lang="en-US"/>
              <a:t>Can run inside a graphical window (terminal emulator)</a:t>
            </a:r>
          </a:p>
          <a:p>
            <a:pPr lvl="1">
              <a:spcBef>
                <a:spcPts val="600"/>
              </a:spcBef>
            </a:pPr>
            <a:r>
              <a:rPr lang="en-US"/>
              <a:t>Common Unix shells conforming to the POSIX standard: bash, dash, </a:t>
            </a:r>
            <a:r>
              <a:rPr lang="en-US" err="1"/>
              <a:t>csh</a:t>
            </a:r>
            <a:endParaRPr lang="en-US"/>
          </a:p>
        </p:txBody>
      </p:sp>
    </p:spTree>
    <p:extLst>
      <p:ext uri="{BB962C8B-B14F-4D97-AF65-F5344CB8AC3E}">
        <p14:creationId xmlns:p14="http://schemas.microsoft.com/office/powerpoint/2010/main" val="42065594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0E4F303-4FF6-53FD-7130-E31F1AEDE1AF}"/>
              </a:ext>
            </a:extLst>
          </p:cNvPr>
          <p:cNvSpPr>
            <a:spLocks noGrp="1"/>
          </p:cNvSpPr>
          <p:nvPr>
            <p:ph sz="quarter" idx="11"/>
          </p:nvPr>
        </p:nvSpPr>
        <p:spPr/>
        <p:txBody>
          <a:bodyPr/>
          <a:lstStyle/>
          <a:p>
            <a:r>
              <a:rPr lang="en-US"/>
              <a:t>Getting Help With Commands</a:t>
            </a:r>
            <a:endParaRPr lang="it-IT"/>
          </a:p>
        </p:txBody>
      </p:sp>
      <p:sp>
        <p:nvSpPr>
          <p:cNvPr id="16" name="Segnaposto contenuto 1">
            <a:extLst>
              <a:ext uri="{FF2B5EF4-FFF2-40B4-BE49-F238E27FC236}">
                <a16:creationId xmlns:a16="http://schemas.microsoft.com/office/drawing/2014/main" id="{6D634CB6-113D-3A17-34F4-531BAF1E3B70}"/>
              </a:ext>
            </a:extLst>
          </p:cNvPr>
          <p:cNvSpPr txBox="1">
            <a:spLocks/>
          </p:cNvSpPr>
          <p:nvPr/>
        </p:nvSpPr>
        <p:spPr>
          <a:xfrm>
            <a:off x="693736" y="1351189"/>
            <a:ext cx="10397555" cy="407942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600"/>
              </a:spcBef>
              <a:buNone/>
            </a:pPr>
            <a:r>
              <a:rPr lang="en-US"/>
              <a:t>Exercise</a:t>
            </a:r>
          </a:p>
          <a:p>
            <a:pPr marL="0" indent="0">
              <a:spcBef>
                <a:spcPts val="600"/>
              </a:spcBef>
              <a:buNone/>
            </a:pPr>
            <a:endParaRPr lang="en-US"/>
          </a:p>
          <a:p>
            <a:pPr>
              <a:spcBef>
                <a:spcPts val="600"/>
              </a:spcBef>
            </a:pPr>
            <a:r>
              <a:rPr lang="en-US"/>
              <a:t>The </a:t>
            </a:r>
            <a:r>
              <a:rPr lang="en-US" i="1" err="1">
                <a:solidFill>
                  <a:srgbClr val="0000FF"/>
                </a:solidFill>
                <a:latin typeface="Courier"/>
              </a:rPr>
              <a:t>uname</a:t>
            </a:r>
            <a:r>
              <a:rPr lang="en-US"/>
              <a:t> program can be used to obtain system information</a:t>
            </a:r>
          </a:p>
          <a:p>
            <a:pPr>
              <a:spcBef>
                <a:spcPts val="600"/>
              </a:spcBef>
            </a:pPr>
            <a:endParaRPr lang="en-US"/>
          </a:p>
          <a:p>
            <a:pPr>
              <a:spcBef>
                <a:spcPts val="600"/>
              </a:spcBef>
            </a:pPr>
            <a:r>
              <a:rPr lang="en-US"/>
              <a:t>Use </a:t>
            </a:r>
            <a:r>
              <a:rPr lang="en-US" i="1">
                <a:solidFill>
                  <a:srgbClr val="0000FF"/>
                </a:solidFill>
                <a:latin typeface="Courier"/>
              </a:rPr>
              <a:t>man</a:t>
            </a:r>
            <a:r>
              <a:rPr lang="en-US"/>
              <a:t> to figure out how to use </a:t>
            </a:r>
            <a:r>
              <a:rPr lang="en-US" i="1" err="1">
                <a:solidFill>
                  <a:srgbClr val="0000FF"/>
                </a:solidFill>
                <a:latin typeface="Courier"/>
              </a:rPr>
              <a:t>uname</a:t>
            </a:r>
            <a:r>
              <a:rPr lang="en-US"/>
              <a:t> to obtain:</a:t>
            </a:r>
          </a:p>
          <a:p>
            <a:pPr lvl="1">
              <a:spcBef>
                <a:spcPts val="600"/>
              </a:spcBef>
            </a:pPr>
            <a:r>
              <a:rPr lang="en-US"/>
              <a:t>The operating system of the computer you are working on</a:t>
            </a:r>
          </a:p>
          <a:p>
            <a:pPr lvl="1">
              <a:spcBef>
                <a:spcPts val="600"/>
              </a:spcBef>
            </a:pPr>
            <a:r>
              <a:rPr lang="en-US"/>
              <a:t>The kernel release of your Linux OS</a:t>
            </a:r>
          </a:p>
          <a:p>
            <a:pPr lvl="1">
              <a:spcBef>
                <a:spcPts val="600"/>
              </a:spcBef>
            </a:pPr>
            <a:endParaRPr lang="en-US"/>
          </a:p>
          <a:p>
            <a:pPr>
              <a:spcBef>
                <a:spcPts val="600"/>
              </a:spcBef>
            </a:pPr>
            <a:r>
              <a:rPr lang="en-US"/>
              <a:t>Use </a:t>
            </a:r>
            <a:r>
              <a:rPr lang="en-US" i="1" err="1">
                <a:solidFill>
                  <a:srgbClr val="0000FF"/>
                </a:solidFill>
                <a:latin typeface="Courier"/>
              </a:rPr>
              <a:t>uname</a:t>
            </a:r>
            <a:r>
              <a:rPr lang="en-US"/>
              <a:t> for the aforementioned purposes</a:t>
            </a:r>
          </a:p>
          <a:p>
            <a:pPr marL="0" indent="0">
              <a:spcBef>
                <a:spcPts val="600"/>
              </a:spcBef>
              <a:buNone/>
            </a:pPr>
            <a:endParaRPr lang="en-US"/>
          </a:p>
        </p:txBody>
      </p:sp>
    </p:spTree>
    <p:extLst>
      <p:ext uri="{BB962C8B-B14F-4D97-AF65-F5344CB8AC3E}">
        <p14:creationId xmlns:p14="http://schemas.microsoft.com/office/powerpoint/2010/main" val="8316309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0E4F303-4FF6-53FD-7130-E31F1AEDE1AF}"/>
              </a:ext>
            </a:extLst>
          </p:cNvPr>
          <p:cNvSpPr>
            <a:spLocks noGrp="1"/>
          </p:cNvSpPr>
          <p:nvPr>
            <p:ph sz="quarter" idx="11"/>
          </p:nvPr>
        </p:nvSpPr>
        <p:spPr/>
        <p:txBody>
          <a:bodyPr/>
          <a:lstStyle/>
          <a:p>
            <a:r>
              <a:rPr lang="en-US"/>
              <a:t>Our First Command</a:t>
            </a:r>
            <a:endParaRPr lang="it-IT"/>
          </a:p>
        </p:txBody>
      </p:sp>
      <p:sp>
        <p:nvSpPr>
          <p:cNvPr id="3" name="Segnaposto contenuto 1">
            <a:extLst>
              <a:ext uri="{FF2B5EF4-FFF2-40B4-BE49-F238E27FC236}">
                <a16:creationId xmlns:a16="http://schemas.microsoft.com/office/drawing/2014/main" id="{30DCF4A6-3C8C-A269-FCDD-60CD2D9FD82B}"/>
              </a:ext>
            </a:extLst>
          </p:cNvPr>
          <p:cNvSpPr txBox="1">
            <a:spLocks/>
          </p:cNvSpPr>
          <p:nvPr/>
        </p:nvSpPr>
        <p:spPr>
          <a:xfrm>
            <a:off x="7041430" y="1335795"/>
            <a:ext cx="4803853" cy="87400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600"/>
              </a:spcBef>
              <a:buNone/>
            </a:pPr>
            <a:r>
              <a:rPr lang="en-US"/>
              <a:t>Open up a terminal emulator:</a:t>
            </a:r>
          </a:p>
        </p:txBody>
      </p:sp>
      <p:pic>
        <p:nvPicPr>
          <p:cNvPr id="5" name="Picture 4">
            <a:extLst>
              <a:ext uri="{FF2B5EF4-FFF2-40B4-BE49-F238E27FC236}">
                <a16:creationId xmlns:a16="http://schemas.microsoft.com/office/drawing/2014/main" id="{BD817A8F-465D-6228-DCE8-084C07FBAC0A}"/>
              </a:ext>
            </a:extLst>
          </p:cNvPr>
          <p:cNvPicPr>
            <a:picLocks noChangeAspect="1"/>
          </p:cNvPicPr>
          <p:nvPr/>
        </p:nvPicPr>
        <p:blipFill>
          <a:blip r:embed="rId3"/>
          <a:stretch>
            <a:fillRect/>
          </a:stretch>
        </p:blipFill>
        <p:spPr>
          <a:xfrm>
            <a:off x="1312084" y="2046514"/>
            <a:ext cx="6107953" cy="3399491"/>
          </a:xfrm>
          <a:prstGeom prst="rect">
            <a:avLst/>
          </a:prstGeom>
        </p:spPr>
      </p:pic>
      <p:sp>
        <p:nvSpPr>
          <p:cNvPr id="6" name="Oval 5">
            <a:extLst>
              <a:ext uri="{FF2B5EF4-FFF2-40B4-BE49-F238E27FC236}">
                <a16:creationId xmlns:a16="http://schemas.microsoft.com/office/drawing/2014/main" id="{0C198C41-856C-3C26-6D90-3E9AFD53F0D7}"/>
              </a:ext>
            </a:extLst>
          </p:cNvPr>
          <p:cNvSpPr/>
          <p:nvPr/>
        </p:nvSpPr>
        <p:spPr>
          <a:xfrm>
            <a:off x="1010514" y="2442498"/>
            <a:ext cx="865990" cy="607807"/>
          </a:xfrm>
          <a:prstGeom prst="ellipse">
            <a:avLst/>
          </a:prstGeom>
          <a:noFill/>
          <a:ln w="5715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it-IT"/>
          </a:p>
        </p:txBody>
      </p:sp>
      <p:cxnSp>
        <p:nvCxnSpPr>
          <p:cNvPr id="8" name="Straight Arrow Connector 7">
            <a:extLst>
              <a:ext uri="{FF2B5EF4-FFF2-40B4-BE49-F238E27FC236}">
                <a16:creationId xmlns:a16="http://schemas.microsoft.com/office/drawing/2014/main" id="{8F6978EC-E806-2AEE-2263-B223EA61CF15}"/>
              </a:ext>
            </a:extLst>
          </p:cNvPr>
          <p:cNvCxnSpPr>
            <a:cxnSpLocks/>
          </p:cNvCxnSpPr>
          <p:nvPr/>
        </p:nvCxnSpPr>
        <p:spPr>
          <a:xfrm flipH="1">
            <a:off x="5360062" y="1992086"/>
            <a:ext cx="3751281" cy="1488013"/>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665340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0E4F303-4FF6-53FD-7130-E31F1AEDE1AF}"/>
              </a:ext>
            </a:extLst>
          </p:cNvPr>
          <p:cNvSpPr>
            <a:spLocks noGrp="1"/>
          </p:cNvSpPr>
          <p:nvPr>
            <p:ph sz="quarter" idx="11"/>
          </p:nvPr>
        </p:nvSpPr>
        <p:spPr/>
        <p:txBody>
          <a:bodyPr/>
          <a:lstStyle/>
          <a:p>
            <a:r>
              <a:rPr lang="en-US"/>
              <a:t>Our First Command</a:t>
            </a:r>
            <a:endParaRPr lang="it-IT"/>
          </a:p>
        </p:txBody>
      </p:sp>
      <p:sp>
        <p:nvSpPr>
          <p:cNvPr id="3" name="Segnaposto contenuto 1">
            <a:extLst>
              <a:ext uri="{FF2B5EF4-FFF2-40B4-BE49-F238E27FC236}">
                <a16:creationId xmlns:a16="http://schemas.microsoft.com/office/drawing/2014/main" id="{30DCF4A6-3C8C-A269-FCDD-60CD2D9FD82B}"/>
              </a:ext>
            </a:extLst>
          </p:cNvPr>
          <p:cNvSpPr txBox="1">
            <a:spLocks/>
          </p:cNvSpPr>
          <p:nvPr/>
        </p:nvSpPr>
        <p:spPr>
          <a:xfrm>
            <a:off x="2226485" y="3930809"/>
            <a:ext cx="1878766" cy="87400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600"/>
              </a:spcBef>
              <a:buNone/>
            </a:pPr>
            <a:r>
              <a:rPr lang="en-US"/>
              <a:t>Prompt</a:t>
            </a:r>
          </a:p>
        </p:txBody>
      </p:sp>
      <p:pic>
        <p:nvPicPr>
          <p:cNvPr id="7" name="Picture 6">
            <a:extLst>
              <a:ext uri="{FF2B5EF4-FFF2-40B4-BE49-F238E27FC236}">
                <a16:creationId xmlns:a16="http://schemas.microsoft.com/office/drawing/2014/main" id="{405F596A-BED2-FB05-2357-C45F7B2FB450}"/>
              </a:ext>
            </a:extLst>
          </p:cNvPr>
          <p:cNvPicPr>
            <a:picLocks noChangeAspect="1"/>
          </p:cNvPicPr>
          <p:nvPr/>
        </p:nvPicPr>
        <p:blipFill rotWithShape="1">
          <a:blip r:embed="rId3"/>
          <a:srcRect l="6015" t="10206" r="20135" b="20484"/>
          <a:stretch/>
        </p:blipFill>
        <p:spPr>
          <a:xfrm>
            <a:off x="6213332" y="3033164"/>
            <a:ext cx="5156796" cy="2569029"/>
          </a:xfrm>
          <a:prstGeom prst="rect">
            <a:avLst/>
          </a:prstGeom>
        </p:spPr>
      </p:pic>
      <p:cxnSp>
        <p:nvCxnSpPr>
          <p:cNvPr id="8" name="Straight Arrow Connector 7">
            <a:extLst>
              <a:ext uri="{FF2B5EF4-FFF2-40B4-BE49-F238E27FC236}">
                <a16:creationId xmlns:a16="http://schemas.microsoft.com/office/drawing/2014/main" id="{8F6978EC-E806-2AEE-2263-B223EA61CF15}"/>
              </a:ext>
            </a:extLst>
          </p:cNvPr>
          <p:cNvCxnSpPr>
            <a:cxnSpLocks/>
          </p:cNvCxnSpPr>
          <p:nvPr/>
        </p:nvCxnSpPr>
        <p:spPr>
          <a:xfrm>
            <a:off x="3526971" y="4184328"/>
            <a:ext cx="3053443"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Segnaposto contenuto 1">
            <a:extLst>
              <a:ext uri="{FF2B5EF4-FFF2-40B4-BE49-F238E27FC236}">
                <a16:creationId xmlns:a16="http://schemas.microsoft.com/office/drawing/2014/main" id="{6D634CB6-113D-3A17-34F4-531BAF1E3B70}"/>
              </a:ext>
            </a:extLst>
          </p:cNvPr>
          <p:cNvSpPr txBox="1">
            <a:spLocks/>
          </p:cNvSpPr>
          <p:nvPr/>
        </p:nvSpPr>
        <p:spPr>
          <a:xfrm>
            <a:off x="760302" y="1423307"/>
            <a:ext cx="9472269" cy="133499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600"/>
              </a:spcBef>
              <a:buNone/>
            </a:pPr>
            <a:r>
              <a:rPr lang="en-US"/>
              <a:t>The Shell is waiting for a command</a:t>
            </a:r>
          </a:p>
          <a:p>
            <a:pPr>
              <a:spcBef>
                <a:spcPts val="600"/>
              </a:spcBef>
            </a:pPr>
            <a:r>
              <a:rPr lang="en-US"/>
              <a:t>Type </a:t>
            </a:r>
            <a:r>
              <a:rPr lang="it-IT" b="0" i="1" u="none" strike="noStrike" baseline="0" err="1">
                <a:solidFill>
                  <a:srgbClr val="0000FF"/>
                </a:solidFill>
                <a:latin typeface="Courier"/>
              </a:rPr>
              <a:t>echo</a:t>
            </a:r>
            <a:r>
              <a:rPr lang="it-IT" b="0" i="1" u="none" strike="noStrike" baseline="0">
                <a:solidFill>
                  <a:srgbClr val="0000FF"/>
                </a:solidFill>
                <a:latin typeface="Courier"/>
              </a:rPr>
              <a:t> Hello World </a:t>
            </a:r>
            <a:r>
              <a:rPr lang="en-US"/>
              <a:t>and hit the Enter key</a:t>
            </a:r>
          </a:p>
          <a:p>
            <a:pPr>
              <a:spcBef>
                <a:spcPts val="600"/>
              </a:spcBef>
            </a:pPr>
            <a:r>
              <a:rPr lang="en-US"/>
              <a:t>What happened?</a:t>
            </a:r>
          </a:p>
        </p:txBody>
      </p:sp>
      <p:cxnSp>
        <p:nvCxnSpPr>
          <p:cNvPr id="17" name="Straight Arrow Connector 16">
            <a:extLst>
              <a:ext uri="{FF2B5EF4-FFF2-40B4-BE49-F238E27FC236}">
                <a16:creationId xmlns:a16="http://schemas.microsoft.com/office/drawing/2014/main" id="{6AE4A43E-5C95-ACA3-002B-58BCB21CC4F0}"/>
              </a:ext>
            </a:extLst>
          </p:cNvPr>
          <p:cNvCxnSpPr>
            <a:cxnSpLocks/>
          </p:cNvCxnSpPr>
          <p:nvPr/>
        </p:nvCxnSpPr>
        <p:spPr>
          <a:xfrm flipV="1">
            <a:off x="4664528" y="4459193"/>
            <a:ext cx="2547257" cy="808264"/>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Segnaposto contenuto 1">
            <a:extLst>
              <a:ext uri="{FF2B5EF4-FFF2-40B4-BE49-F238E27FC236}">
                <a16:creationId xmlns:a16="http://schemas.microsoft.com/office/drawing/2014/main" id="{B7206890-F174-80C1-3388-852EF644F0A9}"/>
              </a:ext>
            </a:extLst>
          </p:cNvPr>
          <p:cNvSpPr txBox="1">
            <a:spLocks/>
          </p:cNvSpPr>
          <p:nvPr/>
        </p:nvSpPr>
        <p:spPr>
          <a:xfrm>
            <a:off x="1603945" y="5144567"/>
            <a:ext cx="3308901" cy="87400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600"/>
              </a:spcBef>
              <a:buNone/>
            </a:pPr>
            <a:r>
              <a:rPr lang="en-US"/>
              <a:t>Your Command Here</a:t>
            </a:r>
          </a:p>
        </p:txBody>
      </p:sp>
    </p:spTree>
    <p:extLst>
      <p:ext uri="{BB962C8B-B14F-4D97-AF65-F5344CB8AC3E}">
        <p14:creationId xmlns:p14="http://schemas.microsoft.com/office/powerpoint/2010/main" val="590776460"/>
      </p:ext>
    </p:extLst>
  </p:cSld>
  <p:clrMapOvr>
    <a:masterClrMapping/>
  </p:clrMapOvr>
</p:sld>
</file>

<file path=ppt/theme/theme1.xml><?xml version="1.0" encoding="utf-8"?>
<a:theme xmlns:a="http://schemas.openxmlformats.org/drawingml/2006/main" name="Front End Logo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9" id="{2E64421A-CAE9-9744-B791-9EA1BF869434}" vid="{8700B1CD-FDF2-1A4F-AA03-31623AED3BD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4ACE40C9316844097EABA1DB01D050D" ma:contentTypeVersion="10" ma:contentTypeDescription="Create a new document." ma:contentTypeScope="" ma:versionID="635d6d9e8a0897aa0ddcd1c2ab334b91">
  <xsd:schema xmlns:xsd="http://www.w3.org/2001/XMLSchema" xmlns:xs="http://www.w3.org/2001/XMLSchema" xmlns:p="http://schemas.microsoft.com/office/2006/metadata/properties" xmlns:ns2="1c751a07-9a99-4a0d-bf4f-fd7d284158bd" xmlns:ns3="b8975faf-9852-4202-b0a4-cf8bf4ffc543" targetNamespace="http://schemas.microsoft.com/office/2006/metadata/properties" ma:root="true" ma:fieldsID="478fbf1b410019d95e1f02e3aec017e2" ns2:_="" ns3:_="">
    <xsd:import namespace="1c751a07-9a99-4a0d-bf4f-fd7d284158bd"/>
    <xsd:import namespace="b8975faf-9852-4202-b0a4-cf8bf4ffc543"/>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lcf76f155ced4ddcb4097134ff3c332f" minOccurs="0"/>
                <xsd:element ref="ns3:TaxCatchAll" minOccurs="0"/>
                <xsd:element ref="ns2:MediaServiceDateTaken"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c751a07-9a99-4a0d-bf4f-fd7d284158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efd4f9e0-3e4e-44d8-bdce-9158df8d3043" ma:termSetId="09814cd3-568e-fe90-9814-8d621ff8fb84" ma:anchorId="fba54fb3-c3e1-fe81-a776-ca4b69148c4d" ma:open="true" ma:isKeyword="false">
      <xsd:complexType>
        <xsd:sequence>
          <xsd:element ref="pc:Terms" minOccurs="0" maxOccurs="1"/>
        </xsd:sequence>
      </xsd:complexType>
    </xsd:element>
    <xsd:element name="MediaServiceDateTaken" ma:index="15" nillable="true" ma:displayName="MediaServiceDateTaken" ma:hidden="true" ma:indexed="true" ma:internalName="MediaServiceDateTaken"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8975faf-9852-4202-b0a4-cf8bf4ffc543"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34383f5a-bbce-422e-85c4-97cc2c7c5531}" ma:internalName="TaxCatchAll" ma:showField="CatchAllData" ma:web="b8975faf-9852-4202-b0a4-cf8bf4ffc543">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1c751a07-9a99-4a0d-bf4f-fd7d284158bd">
      <Terms xmlns="http://schemas.microsoft.com/office/infopath/2007/PartnerControls"/>
    </lcf76f155ced4ddcb4097134ff3c332f>
    <TaxCatchAll xmlns="b8975faf-9852-4202-b0a4-cf8bf4ffc543" xsi:nil="true"/>
  </documentManagement>
</p:properties>
</file>

<file path=customXml/itemProps1.xml><?xml version="1.0" encoding="utf-8"?>
<ds:datastoreItem xmlns:ds="http://schemas.openxmlformats.org/officeDocument/2006/customXml" ds:itemID="{C224EA58-FE47-4099-A81F-02EDD805BEDF}">
  <ds:schemaRefs>
    <ds:schemaRef ds:uri="http://schemas.microsoft.com/sharepoint/v3/contenttype/forms"/>
  </ds:schemaRefs>
</ds:datastoreItem>
</file>

<file path=customXml/itemProps2.xml><?xml version="1.0" encoding="utf-8"?>
<ds:datastoreItem xmlns:ds="http://schemas.openxmlformats.org/officeDocument/2006/customXml" ds:itemID="{4C2A7BA9-B93A-4204-A8F6-D7DD1420A0BC}">
  <ds:schemaRefs>
    <ds:schemaRef ds:uri="1c751a07-9a99-4a0d-bf4f-fd7d284158bd"/>
    <ds:schemaRef ds:uri="b8975faf-9852-4202-b0a4-cf8bf4ffc543"/>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7FF69B92-DB65-4ECB-8F75-7B20C7E0FD22}">
  <ds:schemaRefs>
    <ds:schemaRef ds:uri="1c751a07-9a99-4a0d-bf4f-fd7d284158bd"/>
    <ds:schemaRef ds:uri="b8975faf-9852-4202-b0a4-cf8bf4ffc543"/>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RC3-presentations-Template-2023</Template>
  <TotalTime>0</TotalTime>
  <Words>2551</Words>
  <Application>Microsoft Macintosh PowerPoint</Application>
  <PresentationFormat>Widescreen</PresentationFormat>
  <Paragraphs>340</Paragraphs>
  <Slides>45</Slides>
  <Notes>38</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45</vt:i4>
      </vt:variant>
    </vt:vector>
  </HeadingPairs>
  <TitlesOfParts>
    <vt:vector size="54" baseType="lpstr">
      <vt:lpstr>Apple Symbols</vt:lpstr>
      <vt:lpstr>Arial</vt:lpstr>
      <vt:lpstr>Calibri</vt:lpstr>
      <vt:lpstr>Calibri (Body)</vt:lpstr>
      <vt:lpstr>Calibri Light</vt:lpstr>
      <vt:lpstr>Courier</vt:lpstr>
      <vt:lpstr>Miriam Fixed</vt:lpstr>
      <vt:lpstr>Wingdings</vt:lpstr>
      <vt:lpstr>Front End Logo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Maurantonio Caprolu</dc:creator>
  <cp:lastModifiedBy>Danish Vasan</cp:lastModifiedBy>
  <cp:revision>8</cp:revision>
  <dcterms:created xsi:type="dcterms:W3CDTF">2023-12-14T12:37:01Z</dcterms:created>
  <dcterms:modified xsi:type="dcterms:W3CDTF">2025-02-13T08:46:01Z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0x01010074ACE40C9316844097EABA1DB01D050D</vt:lpwstr>
  </property>
  <property fmtid="{D5CDD505-2E9C-101B-9397-08002B2CF9AE}" pid="3" name="MediaServiceImageTags">
    <vt:lpwstr/>
  </property>
</Properties>
</file>